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vsd" ContentType="application/vnd.visi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7" r:id="rId4"/>
    <p:sldMasterId id="2147483726" r:id="rId5"/>
    <p:sldMasterId id="2147483743" r:id="rId6"/>
    <p:sldMasterId id="2147483761" r:id="rId7"/>
  </p:sldMasterIdLst>
  <p:notesMasterIdLst>
    <p:notesMasterId r:id="rId48"/>
  </p:notesMasterIdLst>
  <p:sldIdLst>
    <p:sldId id="275" r:id="rId8"/>
    <p:sldId id="296"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27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0" autoAdjust="0"/>
    <p:restoredTop sz="75858" autoAdjust="0"/>
  </p:normalViewPr>
  <p:slideViewPr>
    <p:cSldViewPr snapToGrid="0" showGuides="1">
      <p:cViewPr varScale="1">
        <p:scale>
          <a:sx n="110" d="100"/>
          <a:sy n="110" d="100"/>
        </p:scale>
        <p:origin x="223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 Id="rId3"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16DCA-61A5-42F1-9E16-15D6C153838F}" type="datetimeFigureOut">
              <a:rPr lang="en-AU" smtClean="0"/>
              <a:t>26/02/2016</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B1494-1195-449F-A4D8-3BAA313B6287}" type="slidenum">
              <a:rPr lang="en-AU" smtClean="0"/>
              <a:t>‹#›</a:t>
            </a:fld>
            <a:endParaRPr lang="en-AU"/>
          </a:p>
        </p:txBody>
      </p:sp>
    </p:spTree>
    <p:extLst>
      <p:ext uri="{BB962C8B-B14F-4D97-AF65-F5344CB8AC3E}">
        <p14:creationId xmlns:p14="http://schemas.microsoft.com/office/powerpoint/2010/main" val="292059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4C7770-247B-4722-BCC3-A14172913F3C}" type="slidenum">
              <a:rPr lang="en-AU">
                <a:solidFill>
                  <a:prstClr val="black"/>
                </a:solidFill>
                <a:latin typeface="Calibri" panose="020F0502020204030204" pitchFamily="34" charset="0"/>
              </a:rPr>
              <a:pPr eaLnBrk="1" hangingPunct="1"/>
              <a:t>1</a:t>
            </a:fld>
            <a:endParaRPr lang="en-AU">
              <a:solidFill>
                <a:prstClr val="black"/>
              </a:solidFill>
              <a:latin typeface="Calibri" panose="020F0502020204030204" pitchFamily="34" charset="0"/>
            </a:endParaRPr>
          </a:p>
        </p:txBody>
      </p:sp>
    </p:spTree>
    <p:extLst>
      <p:ext uri="{BB962C8B-B14F-4D97-AF65-F5344CB8AC3E}">
        <p14:creationId xmlns:p14="http://schemas.microsoft.com/office/powerpoint/2010/main" val="29792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normAutofit/>
          </a:bodyPr>
          <a:lstStyle/>
          <a:p>
            <a:endParaRPr lang="en-AU" dirty="0"/>
          </a:p>
        </p:txBody>
      </p:sp>
      <p:sp>
        <p:nvSpPr>
          <p:cNvPr id="4" name="Date Placeholder 3"/>
          <p:cNvSpPr>
            <a:spLocks noGrp="1"/>
          </p:cNvSpPr>
          <p:nvPr>
            <p:ph type="dt" idx="10"/>
          </p:nvPr>
        </p:nvSpPr>
        <p:spPr/>
        <p:txBody>
          <a:bodyPr/>
          <a:lstStyle/>
          <a:p>
            <a:pPr>
              <a:defRPr/>
            </a:pPr>
            <a:r>
              <a:rPr lang="de-DE" smtClean="0">
                <a:solidFill>
                  <a:srgbClr val="000000"/>
                </a:solidFill>
              </a:rPr>
              <a:t>Lecture </a:t>
            </a:r>
            <a:r>
              <a:rPr lang="en-US" smtClean="0">
                <a:solidFill>
                  <a:srgbClr val="000000"/>
                </a:solidFill>
              </a:rPr>
              <a:t>–</a:t>
            </a:r>
            <a:r>
              <a:rPr lang="de-DE" smtClean="0">
                <a:solidFill>
                  <a:srgbClr val="000000"/>
                </a:solidFill>
              </a:rPr>
              <a:t> 20 July 2009</a:t>
            </a:r>
            <a:endParaRPr lang="de-DE">
              <a:solidFill>
                <a:srgbClr val="000000"/>
              </a:solidFill>
            </a:endParaRPr>
          </a:p>
        </p:txBody>
      </p:sp>
      <p:sp>
        <p:nvSpPr>
          <p:cNvPr id="5" name="Slide Number Placeholder 4"/>
          <p:cNvSpPr>
            <a:spLocks noGrp="1"/>
          </p:cNvSpPr>
          <p:nvPr>
            <p:ph type="sldNum" sz="quarter" idx="11"/>
          </p:nvPr>
        </p:nvSpPr>
        <p:spPr/>
        <p:txBody>
          <a:bodyPr/>
          <a:lstStyle/>
          <a:p>
            <a:pPr>
              <a:defRPr/>
            </a:pPr>
            <a:fld id="{F27B648C-4EC3-43EF-81C1-647DA78E45CF}" type="slidenum">
              <a:rPr lang="de-DE" smtClean="0">
                <a:solidFill>
                  <a:srgbClr val="000000"/>
                </a:solidFill>
              </a:rPr>
              <a:pPr>
                <a:defRPr/>
              </a:pPr>
              <a:t>12</a:t>
            </a:fld>
            <a:endParaRPr lang="de-DE">
              <a:solidFill>
                <a:srgbClr val="000000"/>
              </a:solidFill>
            </a:endParaRPr>
          </a:p>
        </p:txBody>
      </p:sp>
      <p:sp>
        <p:nvSpPr>
          <p:cNvPr id="6" name="Footer Placeholder 5"/>
          <p:cNvSpPr>
            <a:spLocks noGrp="1"/>
          </p:cNvSpPr>
          <p:nvPr>
            <p:ph type="ftr" sz="quarter" idx="12"/>
          </p:nvPr>
        </p:nvSpPr>
        <p:spPr/>
        <p:txBody>
          <a:bodyPr/>
          <a:lstStyle/>
          <a:p>
            <a:pPr>
              <a:defRPr/>
            </a:pPr>
            <a:r>
              <a:rPr lang="de-DE" smtClean="0">
                <a:solidFill>
                  <a:srgbClr val="000000"/>
                </a:solidFill>
              </a:rPr>
              <a:t>QUT Brisbane, Dr. Michael Rosemann</a:t>
            </a:r>
            <a:endParaRPr lang="de-DE">
              <a:solidFill>
                <a:srgbClr val="000000"/>
              </a:solidFill>
            </a:endParaRPr>
          </a:p>
        </p:txBody>
      </p:sp>
      <p:sp>
        <p:nvSpPr>
          <p:cNvPr id="7" name="Header Placeholder 6"/>
          <p:cNvSpPr>
            <a:spLocks noGrp="1"/>
          </p:cNvSpPr>
          <p:nvPr>
            <p:ph type="hdr" sz="quarter" idx="13"/>
          </p:nvPr>
        </p:nvSpPr>
        <p:spPr/>
        <p:txBody>
          <a:bodyPr/>
          <a:lstStyle/>
          <a:p>
            <a:pPr>
              <a:defRPr/>
            </a:pPr>
            <a:r>
              <a:rPr lang="de-DE" smtClean="0">
                <a:solidFill>
                  <a:srgbClr val="000000"/>
                </a:solidFill>
              </a:rPr>
              <a:t>INB/INN320 </a:t>
            </a:r>
            <a:r>
              <a:rPr lang="en-US" smtClean="0">
                <a:solidFill>
                  <a:srgbClr val="000000"/>
                </a:solidFill>
              </a:rPr>
              <a:t>–</a:t>
            </a:r>
            <a:r>
              <a:rPr lang="de-DE" smtClean="0">
                <a:solidFill>
                  <a:srgbClr val="000000"/>
                </a:solidFill>
              </a:rPr>
              <a:t> Business Process Modelling</a:t>
            </a:r>
            <a:endParaRPr lang="de-DE">
              <a:solidFill>
                <a:srgbClr val="000000"/>
              </a:solidFill>
            </a:endParaRPr>
          </a:p>
        </p:txBody>
      </p:sp>
    </p:spTree>
    <p:extLst>
      <p:ext uri="{BB962C8B-B14F-4D97-AF65-F5344CB8AC3E}">
        <p14:creationId xmlns:p14="http://schemas.microsoft.com/office/powerpoint/2010/main" val="42158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p:txBody>
      </p:sp>
      <p:sp>
        <p:nvSpPr>
          <p:cNvPr id="4" name="Slide Number Placeholder 3"/>
          <p:cNvSpPr>
            <a:spLocks noGrp="1"/>
          </p:cNvSpPr>
          <p:nvPr>
            <p:ph type="sldNum" sz="quarter" idx="10"/>
          </p:nvPr>
        </p:nvSpPr>
        <p:spPr/>
        <p:txBody>
          <a:bodyPr/>
          <a:lstStyle/>
          <a:p>
            <a:fld id="{FD459FBD-F870-41EC-BC31-A08DD5BC5012}" type="slidenum">
              <a:rPr lang="en-AU" smtClean="0">
                <a:solidFill>
                  <a:prstClr val="black"/>
                </a:solidFill>
              </a:rPr>
              <a:pPr/>
              <a:t>14</a:t>
            </a:fld>
            <a:endParaRPr lang="en-AU">
              <a:solidFill>
                <a:prstClr val="black"/>
              </a:solidFill>
            </a:endParaRPr>
          </a:p>
        </p:txBody>
      </p:sp>
    </p:spTree>
    <p:extLst>
      <p:ext uri="{BB962C8B-B14F-4D97-AF65-F5344CB8AC3E}">
        <p14:creationId xmlns:p14="http://schemas.microsoft.com/office/powerpoint/2010/main" val="235756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endParaRPr lang="en-AU" dirty="0"/>
          </a:p>
        </p:txBody>
      </p:sp>
      <p:sp>
        <p:nvSpPr>
          <p:cNvPr id="4" name="Date Placeholder 3"/>
          <p:cNvSpPr>
            <a:spLocks noGrp="1"/>
          </p:cNvSpPr>
          <p:nvPr>
            <p:ph type="dt" idx="10"/>
          </p:nvPr>
        </p:nvSpPr>
        <p:spPr/>
        <p:txBody>
          <a:bodyPr/>
          <a:lstStyle/>
          <a:p>
            <a:pPr>
              <a:defRPr/>
            </a:pPr>
            <a:r>
              <a:rPr lang="de-DE" smtClean="0">
                <a:solidFill>
                  <a:srgbClr val="000000"/>
                </a:solidFill>
              </a:rPr>
              <a:t>Lecture </a:t>
            </a:r>
            <a:r>
              <a:rPr lang="en-US" smtClean="0">
                <a:solidFill>
                  <a:srgbClr val="000000"/>
                </a:solidFill>
              </a:rPr>
              <a:t>–</a:t>
            </a:r>
            <a:r>
              <a:rPr lang="de-DE" smtClean="0">
                <a:solidFill>
                  <a:srgbClr val="000000"/>
                </a:solidFill>
              </a:rPr>
              <a:t> 17 August 2009</a:t>
            </a:r>
            <a:endParaRPr lang="de-DE" dirty="0">
              <a:solidFill>
                <a:srgbClr val="000000"/>
              </a:solidFill>
            </a:endParaRPr>
          </a:p>
        </p:txBody>
      </p:sp>
      <p:sp>
        <p:nvSpPr>
          <p:cNvPr id="5" name="Slide Number Placeholder 4"/>
          <p:cNvSpPr>
            <a:spLocks noGrp="1"/>
          </p:cNvSpPr>
          <p:nvPr>
            <p:ph type="sldNum" sz="quarter" idx="11"/>
          </p:nvPr>
        </p:nvSpPr>
        <p:spPr/>
        <p:txBody>
          <a:bodyPr/>
          <a:lstStyle/>
          <a:p>
            <a:pPr>
              <a:defRPr/>
            </a:pPr>
            <a:fld id="{1D449EE2-7562-49A9-B06F-4DF968013F6A}" type="slidenum">
              <a:rPr lang="de-DE" smtClean="0">
                <a:solidFill>
                  <a:srgbClr val="000000"/>
                </a:solidFill>
              </a:rPr>
              <a:pPr>
                <a:defRPr/>
              </a:pPr>
              <a:t>15</a:t>
            </a:fld>
            <a:endParaRPr lang="de-DE">
              <a:solidFill>
                <a:srgbClr val="000000"/>
              </a:solidFill>
            </a:endParaRPr>
          </a:p>
        </p:txBody>
      </p:sp>
      <p:sp>
        <p:nvSpPr>
          <p:cNvPr id="6" name="Footer Placeholder 5"/>
          <p:cNvSpPr>
            <a:spLocks noGrp="1"/>
          </p:cNvSpPr>
          <p:nvPr>
            <p:ph type="ftr" sz="quarter" idx="12"/>
          </p:nvPr>
        </p:nvSpPr>
        <p:spPr/>
        <p:txBody>
          <a:bodyPr/>
          <a:lstStyle/>
          <a:p>
            <a:pPr>
              <a:defRPr/>
            </a:pPr>
            <a:r>
              <a:rPr lang="de-DE" smtClean="0">
                <a:solidFill>
                  <a:srgbClr val="000000"/>
                </a:solidFill>
              </a:rPr>
              <a:t>QUT Brisbane, Dr. Jan Recker</a:t>
            </a:r>
            <a:endParaRPr lang="de-DE" dirty="0">
              <a:solidFill>
                <a:srgbClr val="000000"/>
              </a:solidFill>
            </a:endParaRPr>
          </a:p>
        </p:txBody>
      </p:sp>
      <p:sp>
        <p:nvSpPr>
          <p:cNvPr id="7" name="Header Placeholder 6"/>
          <p:cNvSpPr>
            <a:spLocks noGrp="1"/>
          </p:cNvSpPr>
          <p:nvPr>
            <p:ph type="hdr" sz="quarter" idx="13"/>
          </p:nvPr>
        </p:nvSpPr>
        <p:spPr/>
        <p:txBody>
          <a:bodyPr/>
          <a:lstStyle/>
          <a:p>
            <a:pPr>
              <a:defRPr/>
            </a:pPr>
            <a:r>
              <a:rPr lang="de-DE" smtClean="0">
                <a:solidFill>
                  <a:srgbClr val="000000"/>
                </a:solidFill>
              </a:rPr>
              <a:t>INB/INN320 </a:t>
            </a:r>
            <a:r>
              <a:rPr lang="en-US" smtClean="0">
                <a:solidFill>
                  <a:srgbClr val="000000"/>
                </a:solidFill>
              </a:rPr>
              <a:t>–</a:t>
            </a:r>
            <a:r>
              <a:rPr lang="de-DE" smtClean="0">
                <a:solidFill>
                  <a:srgbClr val="000000"/>
                </a:solidFill>
              </a:rPr>
              <a:t> Business Process Modelling</a:t>
            </a:r>
            <a:endParaRPr lang="de-DE">
              <a:solidFill>
                <a:srgbClr val="000000"/>
              </a:solidFill>
            </a:endParaRPr>
          </a:p>
        </p:txBody>
      </p:sp>
    </p:spTree>
    <p:extLst>
      <p:ext uri="{BB962C8B-B14F-4D97-AF65-F5344CB8AC3E}">
        <p14:creationId xmlns:p14="http://schemas.microsoft.com/office/powerpoint/2010/main" val="918310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3C7F90-A613-4FEC-B28B-EB03217C5612}" type="slidenum">
              <a:rPr lang="en-AU" smtClean="0">
                <a:solidFill>
                  <a:prstClr val="black"/>
                </a:solidFill>
              </a:rPr>
              <a:pPr/>
              <a:t>17</a:t>
            </a:fld>
            <a:endParaRPr lang="en-AU">
              <a:solidFill>
                <a:prstClr val="black"/>
              </a:solidFill>
            </a:endParaRPr>
          </a:p>
        </p:txBody>
      </p:sp>
    </p:spTree>
    <p:extLst>
      <p:ext uri="{BB962C8B-B14F-4D97-AF65-F5344CB8AC3E}">
        <p14:creationId xmlns:p14="http://schemas.microsoft.com/office/powerpoint/2010/main" val="2731361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endParaRPr lang="en-AU" dirty="0"/>
          </a:p>
        </p:txBody>
      </p:sp>
      <p:sp>
        <p:nvSpPr>
          <p:cNvPr id="4" name="Date Placeholder 3"/>
          <p:cNvSpPr>
            <a:spLocks noGrp="1"/>
          </p:cNvSpPr>
          <p:nvPr>
            <p:ph type="dt" idx="10"/>
          </p:nvPr>
        </p:nvSpPr>
        <p:spPr/>
        <p:txBody>
          <a:bodyPr/>
          <a:lstStyle/>
          <a:p>
            <a:pPr>
              <a:defRPr/>
            </a:pPr>
            <a:r>
              <a:rPr lang="de-DE" smtClean="0">
                <a:solidFill>
                  <a:srgbClr val="000000"/>
                </a:solidFill>
              </a:rPr>
              <a:t>Lecture </a:t>
            </a:r>
            <a:r>
              <a:rPr lang="en-US" smtClean="0">
                <a:solidFill>
                  <a:srgbClr val="000000"/>
                </a:solidFill>
              </a:rPr>
              <a:t>–</a:t>
            </a:r>
            <a:r>
              <a:rPr lang="de-DE" smtClean="0">
                <a:solidFill>
                  <a:srgbClr val="000000"/>
                </a:solidFill>
              </a:rPr>
              <a:t> 17 August 2009</a:t>
            </a:r>
            <a:endParaRPr lang="de-DE" dirty="0">
              <a:solidFill>
                <a:srgbClr val="000000"/>
              </a:solidFill>
            </a:endParaRPr>
          </a:p>
        </p:txBody>
      </p:sp>
      <p:sp>
        <p:nvSpPr>
          <p:cNvPr id="5" name="Slide Number Placeholder 4"/>
          <p:cNvSpPr>
            <a:spLocks noGrp="1"/>
          </p:cNvSpPr>
          <p:nvPr>
            <p:ph type="sldNum" sz="quarter" idx="11"/>
          </p:nvPr>
        </p:nvSpPr>
        <p:spPr/>
        <p:txBody>
          <a:bodyPr/>
          <a:lstStyle/>
          <a:p>
            <a:pPr>
              <a:defRPr/>
            </a:pPr>
            <a:fld id="{1D449EE2-7562-49A9-B06F-4DF968013F6A}" type="slidenum">
              <a:rPr lang="de-DE" smtClean="0">
                <a:solidFill>
                  <a:srgbClr val="000000"/>
                </a:solidFill>
              </a:rPr>
              <a:pPr>
                <a:defRPr/>
              </a:pPr>
              <a:t>20</a:t>
            </a:fld>
            <a:endParaRPr lang="de-DE">
              <a:solidFill>
                <a:srgbClr val="000000"/>
              </a:solidFill>
            </a:endParaRPr>
          </a:p>
        </p:txBody>
      </p:sp>
      <p:sp>
        <p:nvSpPr>
          <p:cNvPr id="6" name="Footer Placeholder 5"/>
          <p:cNvSpPr>
            <a:spLocks noGrp="1"/>
          </p:cNvSpPr>
          <p:nvPr>
            <p:ph type="ftr" sz="quarter" idx="12"/>
          </p:nvPr>
        </p:nvSpPr>
        <p:spPr/>
        <p:txBody>
          <a:bodyPr/>
          <a:lstStyle/>
          <a:p>
            <a:pPr>
              <a:defRPr/>
            </a:pPr>
            <a:r>
              <a:rPr lang="de-DE" smtClean="0">
                <a:solidFill>
                  <a:srgbClr val="000000"/>
                </a:solidFill>
              </a:rPr>
              <a:t>QUT Brisbane, Dr. Jan Recker</a:t>
            </a:r>
            <a:endParaRPr lang="de-DE" dirty="0">
              <a:solidFill>
                <a:srgbClr val="000000"/>
              </a:solidFill>
            </a:endParaRPr>
          </a:p>
        </p:txBody>
      </p:sp>
      <p:sp>
        <p:nvSpPr>
          <p:cNvPr id="7" name="Header Placeholder 6"/>
          <p:cNvSpPr>
            <a:spLocks noGrp="1"/>
          </p:cNvSpPr>
          <p:nvPr>
            <p:ph type="hdr" sz="quarter" idx="13"/>
          </p:nvPr>
        </p:nvSpPr>
        <p:spPr/>
        <p:txBody>
          <a:bodyPr/>
          <a:lstStyle/>
          <a:p>
            <a:pPr>
              <a:defRPr/>
            </a:pPr>
            <a:r>
              <a:rPr lang="de-DE" smtClean="0">
                <a:solidFill>
                  <a:srgbClr val="000000"/>
                </a:solidFill>
              </a:rPr>
              <a:t>INB/INN320 </a:t>
            </a:r>
            <a:r>
              <a:rPr lang="en-US" smtClean="0">
                <a:solidFill>
                  <a:srgbClr val="000000"/>
                </a:solidFill>
              </a:rPr>
              <a:t>–</a:t>
            </a:r>
            <a:r>
              <a:rPr lang="de-DE" smtClean="0">
                <a:solidFill>
                  <a:srgbClr val="000000"/>
                </a:solidFill>
              </a:rPr>
              <a:t> Business Process Modelling</a:t>
            </a:r>
            <a:endParaRPr lang="de-DE">
              <a:solidFill>
                <a:srgbClr val="000000"/>
              </a:solidFill>
            </a:endParaRPr>
          </a:p>
        </p:txBody>
      </p:sp>
    </p:spTree>
    <p:extLst>
      <p:ext uri="{BB962C8B-B14F-4D97-AF65-F5344CB8AC3E}">
        <p14:creationId xmlns:p14="http://schemas.microsoft.com/office/powerpoint/2010/main" val="1732208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3C7F90-A613-4FEC-B28B-EB03217C5612}"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157530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E4BC2A9-B9C4-42D1-A80F-964BBE86E6E1}" type="slidenum">
              <a:rPr lang="en-US">
                <a:solidFill>
                  <a:srgbClr val="000000"/>
                </a:solidFill>
              </a:rPr>
              <a:pPr/>
              <a:t>25</a:t>
            </a:fld>
            <a:endParaRPr lang="en-US">
              <a:solidFill>
                <a:srgbClr val="000000"/>
              </a:solidFill>
            </a:endParaRPr>
          </a:p>
        </p:txBody>
      </p:sp>
      <p:sp>
        <p:nvSpPr>
          <p:cNvPr id="1729538" name="Rectangle 2"/>
          <p:cNvSpPr>
            <a:spLocks noGrp="1" noRot="1" noChangeAspect="1" noChangeArrowheads="1" noTextEdit="1"/>
          </p:cNvSpPr>
          <p:nvPr>
            <p:ph type="sldImg"/>
          </p:nvPr>
        </p:nvSpPr>
        <p:spPr>
          <a:xfrm>
            <a:off x="992188" y="768350"/>
            <a:ext cx="5114925" cy="3836988"/>
          </a:xfrm>
          <a:prstGeom prst="rect">
            <a:avLst/>
          </a:prstGeom>
          <a:ln/>
        </p:spPr>
      </p:sp>
      <p:sp>
        <p:nvSpPr>
          <p:cNvPr id="1729539" name="Rectangle 3"/>
          <p:cNvSpPr>
            <a:spLocks noGrp="1" noChangeArrowheads="1"/>
          </p:cNvSpPr>
          <p:nvPr>
            <p:ph type="body" idx="1"/>
          </p:nvPr>
        </p:nvSpPr>
        <p:spPr>
          <a:xfrm>
            <a:off x="709613" y="4860925"/>
            <a:ext cx="5680075" cy="4605338"/>
          </a:xfrm>
          <a:prstGeom prst="rect">
            <a:avLst/>
          </a:prstGeom>
        </p:spPr>
        <p:txBody>
          <a:bodyPr/>
          <a:lstStyle/>
          <a:p>
            <a:endParaRPr lang="en-AU" dirty="0"/>
          </a:p>
        </p:txBody>
      </p:sp>
    </p:spTree>
    <p:extLst>
      <p:ext uri="{BB962C8B-B14F-4D97-AF65-F5344CB8AC3E}">
        <p14:creationId xmlns:p14="http://schemas.microsoft.com/office/powerpoint/2010/main" val="321926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8EFDAD-5307-4833-A746-4BE7DBAC9AC6}" type="slidenum">
              <a:rPr lang="en-US">
                <a:solidFill>
                  <a:srgbClr val="000000"/>
                </a:solidFill>
              </a:rPr>
              <a:pPr>
                <a:defRPr/>
              </a:pPr>
              <a:t>26</a:t>
            </a:fld>
            <a:endParaRPr lang="en-US">
              <a:solidFill>
                <a:srgbClr val="000000"/>
              </a:solidFill>
            </a:endParaRPr>
          </a:p>
        </p:txBody>
      </p:sp>
      <p:sp>
        <p:nvSpPr>
          <p:cNvPr id="742402" name="Rectangle 2"/>
          <p:cNvSpPr>
            <a:spLocks noGrp="1" noRot="1" noChangeAspect="1" noChangeArrowheads="1" noTextEdit="1"/>
          </p:cNvSpPr>
          <p:nvPr>
            <p:ph type="sldImg"/>
          </p:nvPr>
        </p:nvSpPr>
        <p:spPr>
          <a:xfrm>
            <a:off x="990600" y="766763"/>
            <a:ext cx="5119688" cy="3838575"/>
          </a:xfrm>
          <a:prstGeom prst="rect">
            <a:avLst/>
          </a:prstGeom>
          <a:ln/>
        </p:spPr>
      </p:sp>
      <p:sp>
        <p:nvSpPr>
          <p:cNvPr id="742403" name="Rectangle 3"/>
          <p:cNvSpPr>
            <a:spLocks noGrp="1" noChangeArrowheads="1"/>
          </p:cNvSpPr>
          <p:nvPr>
            <p:ph type="body" idx="1"/>
          </p:nvPr>
        </p:nvSpPr>
        <p:spPr>
          <a:xfrm>
            <a:off x="711200" y="4862513"/>
            <a:ext cx="5676900" cy="4605337"/>
          </a:xfrm>
          <a:prstGeom prst="rect">
            <a:avLst/>
          </a:prstGeom>
          <a:noFill/>
          <a:ln/>
        </p:spPr>
        <p:txBody>
          <a:bodyPr/>
          <a:lstStyle/>
          <a:p>
            <a:pPr>
              <a:buSzPct val="155000"/>
            </a:pPr>
            <a:endParaRPr lang="en-AU" dirty="0">
              <a:sym typeface="Wingdings" pitchFamily="2" charset="2"/>
            </a:endParaRPr>
          </a:p>
        </p:txBody>
      </p:sp>
    </p:spTree>
    <p:extLst>
      <p:ext uri="{BB962C8B-B14F-4D97-AF65-F5344CB8AC3E}">
        <p14:creationId xmlns:p14="http://schemas.microsoft.com/office/powerpoint/2010/main" val="1423616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740D24-EAA3-4392-89F2-CEC906A2A841}" type="slidenum">
              <a:rPr lang="en-US">
                <a:solidFill>
                  <a:srgbClr val="000000"/>
                </a:solidFill>
              </a:rPr>
              <a:pPr/>
              <a:t>27</a:t>
            </a:fld>
            <a:endParaRPr lang="en-US">
              <a:solidFill>
                <a:srgbClr val="000000"/>
              </a:solidFill>
            </a:endParaRPr>
          </a:p>
        </p:txBody>
      </p:sp>
      <p:sp>
        <p:nvSpPr>
          <p:cNvPr id="1727490" name="Rectangle 2"/>
          <p:cNvSpPr>
            <a:spLocks noGrp="1" noRot="1" noChangeAspect="1" noChangeArrowheads="1" noTextEdit="1"/>
          </p:cNvSpPr>
          <p:nvPr>
            <p:ph type="sldImg"/>
          </p:nvPr>
        </p:nvSpPr>
        <p:spPr>
          <a:xfrm>
            <a:off x="992188" y="768350"/>
            <a:ext cx="5114925" cy="3836988"/>
          </a:xfrm>
          <a:prstGeom prst="rect">
            <a:avLst/>
          </a:prstGeom>
          <a:ln/>
        </p:spPr>
      </p:sp>
      <p:sp>
        <p:nvSpPr>
          <p:cNvPr id="1727491" name="Rectangle 3"/>
          <p:cNvSpPr>
            <a:spLocks noGrp="1" noChangeArrowheads="1"/>
          </p:cNvSpPr>
          <p:nvPr>
            <p:ph type="body" idx="1"/>
          </p:nvPr>
        </p:nvSpPr>
        <p:spPr>
          <a:xfrm>
            <a:off x="709613" y="4860925"/>
            <a:ext cx="5680075" cy="4605338"/>
          </a:xfrm>
          <a:prstGeom prst="rect">
            <a:avLst/>
          </a:prstGeom>
        </p:spPr>
        <p:txBody>
          <a:bodyPr/>
          <a:lstStyle/>
          <a:p>
            <a:endParaRPr lang="en-AU" dirty="0"/>
          </a:p>
        </p:txBody>
      </p:sp>
    </p:spTree>
    <p:extLst>
      <p:ext uri="{BB962C8B-B14F-4D97-AF65-F5344CB8AC3E}">
        <p14:creationId xmlns:p14="http://schemas.microsoft.com/office/powerpoint/2010/main" val="719074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D1E29B-21C5-4616-8C91-16E7C6184830}" type="slidenum">
              <a:rPr lang="en-AU" smtClean="0">
                <a:solidFill>
                  <a:srgbClr val="000000"/>
                </a:solidFill>
              </a:rPr>
              <a:pPr/>
              <a:t>28</a:t>
            </a:fld>
            <a:endParaRPr lang="en-AU">
              <a:solidFill>
                <a:srgbClr val="000000"/>
              </a:solidFill>
            </a:endParaRPr>
          </a:p>
        </p:txBody>
      </p:sp>
    </p:spTree>
    <p:extLst>
      <p:ext uri="{BB962C8B-B14F-4D97-AF65-F5344CB8AC3E}">
        <p14:creationId xmlns:p14="http://schemas.microsoft.com/office/powerpoint/2010/main" val="127508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p:cNvSpPr>
          <p:nvPr>
            <p:ph type="sldImg"/>
          </p:nvPr>
        </p:nvSpPr>
        <p:spPr bwMode="auto">
          <a:xfrm>
            <a:off x="992188" y="768350"/>
            <a:ext cx="5114925" cy="38369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xfrm>
            <a:off x="709613" y="4860925"/>
            <a:ext cx="5680075"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latin typeface="Times New Roman" panose="02020603050405020304" pitchFamily="18" charset="0"/>
            </a:endParaRPr>
          </a:p>
        </p:txBody>
      </p:sp>
      <p:sp>
        <p:nvSpPr>
          <p:cNvPr id="81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smtClean="0">
                <a:solidFill>
                  <a:srgbClr val="000000"/>
                </a:solidFill>
              </a:rPr>
              <a:t>Lecture </a:t>
            </a:r>
            <a:r>
              <a:rPr lang="en-US" altLang="en-US" sz="1200" smtClean="0">
                <a:solidFill>
                  <a:srgbClr val="000000"/>
                </a:solidFill>
              </a:rPr>
              <a:t>–</a:t>
            </a:r>
            <a:r>
              <a:rPr lang="de-DE" altLang="en-US" sz="1200" smtClean="0">
                <a:solidFill>
                  <a:srgbClr val="000000"/>
                </a:solidFill>
              </a:rPr>
              <a:t> 20 July 2009</a:t>
            </a:r>
          </a:p>
        </p:txBody>
      </p:sp>
      <p:sp>
        <p:nvSpPr>
          <p:cNvPr id="81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1A207A0-55CC-4D9D-A31D-1DA4547D5C3E}" type="slidenum">
              <a:rPr lang="de-DE" altLang="en-US" sz="1000" smtClean="0">
                <a:solidFill>
                  <a:srgbClr val="000000"/>
                </a:solidFill>
              </a:rPr>
              <a:pPr/>
              <a:t>2</a:t>
            </a:fld>
            <a:endParaRPr lang="de-DE" altLang="en-US" sz="1000" smtClean="0">
              <a:solidFill>
                <a:srgbClr val="000000"/>
              </a:solidFill>
            </a:endParaRPr>
          </a:p>
        </p:txBody>
      </p:sp>
      <p:sp>
        <p:nvSpPr>
          <p:cNvPr id="6" name="Footer Placeholder 5"/>
          <p:cNvSpPr>
            <a:spLocks noGrp="1"/>
          </p:cNvSpPr>
          <p:nvPr>
            <p:ph type="ftr" sz="quarter" idx="4"/>
          </p:nvPr>
        </p:nvSpPr>
        <p:spPr/>
        <p:txBody>
          <a:bodyPr/>
          <a:lstStyle/>
          <a:p>
            <a:pPr>
              <a:defRPr/>
            </a:pPr>
            <a:r>
              <a:rPr lang="de-DE" smtClean="0">
                <a:solidFill>
                  <a:srgbClr val="000000"/>
                </a:solidFill>
              </a:rPr>
              <a:t>QUT Brisbane, Dr. Michael Rosemann</a:t>
            </a:r>
            <a:endParaRPr lang="de-DE">
              <a:solidFill>
                <a:srgbClr val="000000"/>
              </a:solidFill>
            </a:endParaRPr>
          </a:p>
        </p:txBody>
      </p:sp>
      <p:sp>
        <p:nvSpPr>
          <p:cNvPr id="8199"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smtClean="0">
                <a:solidFill>
                  <a:srgbClr val="000000"/>
                </a:solidFill>
              </a:rPr>
              <a:t>INB/INN320 </a:t>
            </a:r>
            <a:r>
              <a:rPr lang="en-US" altLang="en-US" sz="1200" smtClean="0">
                <a:solidFill>
                  <a:srgbClr val="000000"/>
                </a:solidFill>
              </a:rPr>
              <a:t>–</a:t>
            </a:r>
            <a:r>
              <a:rPr lang="de-DE" altLang="en-US" sz="1200" smtClean="0">
                <a:solidFill>
                  <a:srgbClr val="000000"/>
                </a:solidFill>
              </a:rPr>
              <a:t> Business Process Modelling</a:t>
            </a:r>
          </a:p>
        </p:txBody>
      </p:sp>
    </p:spTree>
    <p:extLst>
      <p:ext uri="{BB962C8B-B14F-4D97-AF65-F5344CB8AC3E}">
        <p14:creationId xmlns:p14="http://schemas.microsoft.com/office/powerpoint/2010/main" val="22124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E4BC2A9-B9C4-42D1-A80F-964BBE86E6E1}" type="slidenum">
              <a:rPr lang="en-US">
                <a:solidFill>
                  <a:srgbClr val="000000"/>
                </a:solidFill>
              </a:rPr>
              <a:pPr/>
              <a:t>29</a:t>
            </a:fld>
            <a:endParaRPr lang="en-US">
              <a:solidFill>
                <a:srgbClr val="000000"/>
              </a:solidFill>
            </a:endParaRPr>
          </a:p>
        </p:txBody>
      </p:sp>
      <p:sp>
        <p:nvSpPr>
          <p:cNvPr id="1729538" name="Rectangle 2"/>
          <p:cNvSpPr>
            <a:spLocks noGrp="1" noRot="1" noChangeAspect="1" noChangeArrowheads="1" noTextEdit="1"/>
          </p:cNvSpPr>
          <p:nvPr>
            <p:ph type="sldImg"/>
          </p:nvPr>
        </p:nvSpPr>
        <p:spPr>
          <a:xfrm>
            <a:off x="992188" y="768350"/>
            <a:ext cx="5114925" cy="3836988"/>
          </a:xfrm>
          <a:prstGeom prst="rect">
            <a:avLst/>
          </a:prstGeom>
          <a:ln/>
        </p:spPr>
      </p:sp>
      <p:sp>
        <p:nvSpPr>
          <p:cNvPr id="1729539" name="Rectangle 3"/>
          <p:cNvSpPr>
            <a:spLocks noGrp="1" noChangeArrowheads="1"/>
          </p:cNvSpPr>
          <p:nvPr>
            <p:ph type="body" idx="1"/>
          </p:nvPr>
        </p:nvSpPr>
        <p:spPr>
          <a:xfrm>
            <a:off x="709613" y="4860925"/>
            <a:ext cx="5680075" cy="4605338"/>
          </a:xfrm>
          <a:prstGeom prst="rect">
            <a:avLst/>
          </a:prstGeom>
        </p:spPr>
        <p:txBody>
          <a:bodyPr/>
          <a:lstStyle/>
          <a:p>
            <a:endParaRPr lang="en-AU" dirty="0"/>
          </a:p>
        </p:txBody>
      </p:sp>
    </p:spTree>
    <p:extLst>
      <p:ext uri="{BB962C8B-B14F-4D97-AF65-F5344CB8AC3E}">
        <p14:creationId xmlns:p14="http://schemas.microsoft.com/office/powerpoint/2010/main" val="140604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normAutofit/>
          </a:bodyPr>
          <a:lstStyle/>
          <a:p>
            <a:endParaRPr lang="en-AU"/>
          </a:p>
        </p:txBody>
      </p:sp>
      <p:sp>
        <p:nvSpPr>
          <p:cNvPr id="4" name="Date Placeholder 3"/>
          <p:cNvSpPr>
            <a:spLocks noGrp="1"/>
          </p:cNvSpPr>
          <p:nvPr>
            <p:ph type="dt" idx="10"/>
          </p:nvPr>
        </p:nvSpPr>
        <p:spPr/>
        <p:txBody>
          <a:bodyPr/>
          <a:lstStyle/>
          <a:p>
            <a:pPr>
              <a:defRPr/>
            </a:pPr>
            <a:r>
              <a:rPr lang="de-DE" smtClean="0">
                <a:solidFill>
                  <a:srgbClr val="000000"/>
                </a:solidFill>
              </a:rPr>
              <a:t>Lecture </a:t>
            </a:r>
            <a:r>
              <a:rPr lang="en-US" smtClean="0">
                <a:solidFill>
                  <a:srgbClr val="000000"/>
                </a:solidFill>
              </a:rPr>
              <a:t>–</a:t>
            </a:r>
            <a:r>
              <a:rPr lang="de-DE" smtClean="0">
                <a:solidFill>
                  <a:srgbClr val="000000"/>
                </a:solidFill>
              </a:rPr>
              <a:t> 17 August 2009</a:t>
            </a:r>
            <a:endParaRPr lang="de-DE" dirty="0">
              <a:solidFill>
                <a:srgbClr val="000000"/>
              </a:solidFill>
            </a:endParaRPr>
          </a:p>
        </p:txBody>
      </p:sp>
      <p:sp>
        <p:nvSpPr>
          <p:cNvPr id="5" name="Slide Number Placeholder 4"/>
          <p:cNvSpPr>
            <a:spLocks noGrp="1"/>
          </p:cNvSpPr>
          <p:nvPr>
            <p:ph type="sldNum" sz="quarter" idx="11"/>
          </p:nvPr>
        </p:nvSpPr>
        <p:spPr/>
        <p:txBody>
          <a:bodyPr/>
          <a:lstStyle/>
          <a:p>
            <a:pPr>
              <a:defRPr/>
            </a:pPr>
            <a:fld id="{1D449EE2-7562-49A9-B06F-4DF968013F6A}" type="slidenum">
              <a:rPr lang="de-DE" smtClean="0">
                <a:solidFill>
                  <a:srgbClr val="000000"/>
                </a:solidFill>
              </a:rPr>
              <a:pPr>
                <a:defRPr/>
              </a:pPr>
              <a:t>30</a:t>
            </a:fld>
            <a:endParaRPr lang="de-DE">
              <a:solidFill>
                <a:srgbClr val="000000"/>
              </a:solidFill>
            </a:endParaRPr>
          </a:p>
        </p:txBody>
      </p:sp>
      <p:sp>
        <p:nvSpPr>
          <p:cNvPr id="6" name="Footer Placeholder 5"/>
          <p:cNvSpPr>
            <a:spLocks noGrp="1"/>
          </p:cNvSpPr>
          <p:nvPr>
            <p:ph type="ftr" sz="quarter" idx="12"/>
          </p:nvPr>
        </p:nvSpPr>
        <p:spPr/>
        <p:txBody>
          <a:bodyPr/>
          <a:lstStyle/>
          <a:p>
            <a:pPr>
              <a:defRPr/>
            </a:pPr>
            <a:r>
              <a:rPr lang="de-DE" smtClean="0">
                <a:solidFill>
                  <a:srgbClr val="000000"/>
                </a:solidFill>
              </a:rPr>
              <a:t>QUT Brisbane, Dr. Jan Recker</a:t>
            </a:r>
            <a:endParaRPr lang="de-DE" dirty="0">
              <a:solidFill>
                <a:srgbClr val="000000"/>
              </a:solidFill>
            </a:endParaRPr>
          </a:p>
        </p:txBody>
      </p:sp>
      <p:sp>
        <p:nvSpPr>
          <p:cNvPr id="7" name="Header Placeholder 6"/>
          <p:cNvSpPr>
            <a:spLocks noGrp="1"/>
          </p:cNvSpPr>
          <p:nvPr>
            <p:ph type="hdr" sz="quarter" idx="13"/>
          </p:nvPr>
        </p:nvSpPr>
        <p:spPr/>
        <p:txBody>
          <a:bodyPr/>
          <a:lstStyle/>
          <a:p>
            <a:pPr>
              <a:defRPr/>
            </a:pPr>
            <a:r>
              <a:rPr lang="de-DE" smtClean="0">
                <a:solidFill>
                  <a:srgbClr val="000000"/>
                </a:solidFill>
              </a:rPr>
              <a:t>INB/INN320 </a:t>
            </a:r>
            <a:r>
              <a:rPr lang="en-US" smtClean="0">
                <a:solidFill>
                  <a:srgbClr val="000000"/>
                </a:solidFill>
              </a:rPr>
              <a:t>–</a:t>
            </a:r>
            <a:r>
              <a:rPr lang="de-DE" smtClean="0">
                <a:solidFill>
                  <a:srgbClr val="000000"/>
                </a:solidFill>
              </a:rPr>
              <a:t> Business Process Modelling</a:t>
            </a:r>
            <a:endParaRPr lang="de-DE">
              <a:solidFill>
                <a:srgbClr val="000000"/>
              </a:solidFill>
            </a:endParaRPr>
          </a:p>
        </p:txBody>
      </p:sp>
    </p:spTree>
    <p:extLst>
      <p:ext uri="{BB962C8B-B14F-4D97-AF65-F5344CB8AC3E}">
        <p14:creationId xmlns:p14="http://schemas.microsoft.com/office/powerpoint/2010/main" val="1757039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normAutofit/>
          </a:bodyPr>
          <a:lstStyle/>
          <a:p>
            <a:endParaRPr lang="en-AU"/>
          </a:p>
        </p:txBody>
      </p:sp>
      <p:sp>
        <p:nvSpPr>
          <p:cNvPr id="4" name="Date Placeholder 3"/>
          <p:cNvSpPr>
            <a:spLocks noGrp="1"/>
          </p:cNvSpPr>
          <p:nvPr>
            <p:ph type="dt" idx="10"/>
          </p:nvPr>
        </p:nvSpPr>
        <p:spPr/>
        <p:txBody>
          <a:bodyPr/>
          <a:lstStyle/>
          <a:p>
            <a:pPr>
              <a:defRPr/>
            </a:pPr>
            <a:r>
              <a:rPr lang="de-DE" smtClean="0">
                <a:solidFill>
                  <a:srgbClr val="000000"/>
                </a:solidFill>
              </a:rPr>
              <a:t>Lecture </a:t>
            </a:r>
            <a:r>
              <a:rPr lang="en-US" smtClean="0">
                <a:solidFill>
                  <a:srgbClr val="000000"/>
                </a:solidFill>
              </a:rPr>
              <a:t>–</a:t>
            </a:r>
            <a:r>
              <a:rPr lang="de-DE" smtClean="0">
                <a:solidFill>
                  <a:srgbClr val="000000"/>
                </a:solidFill>
              </a:rPr>
              <a:t> 17 August 2009</a:t>
            </a:r>
            <a:endParaRPr lang="de-DE" dirty="0">
              <a:solidFill>
                <a:srgbClr val="000000"/>
              </a:solidFill>
            </a:endParaRPr>
          </a:p>
        </p:txBody>
      </p:sp>
      <p:sp>
        <p:nvSpPr>
          <p:cNvPr id="5" name="Slide Number Placeholder 4"/>
          <p:cNvSpPr>
            <a:spLocks noGrp="1"/>
          </p:cNvSpPr>
          <p:nvPr>
            <p:ph type="sldNum" sz="quarter" idx="11"/>
          </p:nvPr>
        </p:nvSpPr>
        <p:spPr/>
        <p:txBody>
          <a:bodyPr/>
          <a:lstStyle/>
          <a:p>
            <a:pPr>
              <a:defRPr/>
            </a:pPr>
            <a:fld id="{1D449EE2-7562-49A9-B06F-4DF968013F6A}" type="slidenum">
              <a:rPr lang="de-DE" smtClean="0">
                <a:solidFill>
                  <a:srgbClr val="000000"/>
                </a:solidFill>
              </a:rPr>
              <a:pPr>
                <a:defRPr/>
              </a:pPr>
              <a:t>31</a:t>
            </a:fld>
            <a:endParaRPr lang="de-DE">
              <a:solidFill>
                <a:srgbClr val="000000"/>
              </a:solidFill>
            </a:endParaRPr>
          </a:p>
        </p:txBody>
      </p:sp>
      <p:sp>
        <p:nvSpPr>
          <p:cNvPr id="6" name="Footer Placeholder 5"/>
          <p:cNvSpPr>
            <a:spLocks noGrp="1"/>
          </p:cNvSpPr>
          <p:nvPr>
            <p:ph type="ftr" sz="quarter" idx="12"/>
          </p:nvPr>
        </p:nvSpPr>
        <p:spPr/>
        <p:txBody>
          <a:bodyPr/>
          <a:lstStyle/>
          <a:p>
            <a:pPr>
              <a:defRPr/>
            </a:pPr>
            <a:r>
              <a:rPr lang="de-DE" smtClean="0">
                <a:solidFill>
                  <a:srgbClr val="000000"/>
                </a:solidFill>
              </a:rPr>
              <a:t>QUT Brisbane, Dr. Jan Recker</a:t>
            </a:r>
            <a:endParaRPr lang="de-DE" dirty="0">
              <a:solidFill>
                <a:srgbClr val="000000"/>
              </a:solidFill>
            </a:endParaRPr>
          </a:p>
        </p:txBody>
      </p:sp>
      <p:sp>
        <p:nvSpPr>
          <p:cNvPr id="7" name="Header Placeholder 6"/>
          <p:cNvSpPr>
            <a:spLocks noGrp="1"/>
          </p:cNvSpPr>
          <p:nvPr>
            <p:ph type="hdr" sz="quarter" idx="13"/>
          </p:nvPr>
        </p:nvSpPr>
        <p:spPr/>
        <p:txBody>
          <a:bodyPr/>
          <a:lstStyle/>
          <a:p>
            <a:pPr>
              <a:defRPr/>
            </a:pPr>
            <a:r>
              <a:rPr lang="de-DE" smtClean="0">
                <a:solidFill>
                  <a:srgbClr val="000000"/>
                </a:solidFill>
              </a:rPr>
              <a:t>INB/INN320 </a:t>
            </a:r>
            <a:r>
              <a:rPr lang="en-US" smtClean="0">
                <a:solidFill>
                  <a:srgbClr val="000000"/>
                </a:solidFill>
              </a:rPr>
              <a:t>–</a:t>
            </a:r>
            <a:r>
              <a:rPr lang="de-DE" smtClean="0">
                <a:solidFill>
                  <a:srgbClr val="000000"/>
                </a:solidFill>
              </a:rPr>
              <a:t> Business Process Modelling</a:t>
            </a:r>
            <a:endParaRPr lang="de-DE">
              <a:solidFill>
                <a:srgbClr val="000000"/>
              </a:solidFill>
            </a:endParaRPr>
          </a:p>
        </p:txBody>
      </p:sp>
    </p:spTree>
    <p:extLst>
      <p:ext uri="{BB962C8B-B14F-4D97-AF65-F5344CB8AC3E}">
        <p14:creationId xmlns:p14="http://schemas.microsoft.com/office/powerpoint/2010/main" val="1987421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0E4DB9-1C8F-4F14-ADF4-35C50C53B268}" type="slidenum">
              <a:rPr lang="en-US">
                <a:solidFill>
                  <a:srgbClr val="000000"/>
                </a:solidFill>
              </a:rPr>
              <a:pPr>
                <a:defRPr/>
              </a:pPr>
              <a:t>32</a:t>
            </a:fld>
            <a:endParaRPr lang="en-US">
              <a:solidFill>
                <a:srgbClr val="000000"/>
              </a:solidFill>
            </a:endParaRPr>
          </a:p>
        </p:txBody>
      </p:sp>
      <p:sp>
        <p:nvSpPr>
          <p:cNvPr id="1090562" name="Rectangle 2"/>
          <p:cNvSpPr>
            <a:spLocks noGrp="1" noRot="1" noChangeAspect="1" noChangeArrowheads="1" noTextEdit="1"/>
          </p:cNvSpPr>
          <p:nvPr>
            <p:ph type="sldImg"/>
          </p:nvPr>
        </p:nvSpPr>
        <p:spPr>
          <a:xfrm>
            <a:off x="990600" y="766763"/>
            <a:ext cx="5119688" cy="3838575"/>
          </a:xfrm>
          <a:prstGeom prst="rect">
            <a:avLst/>
          </a:prstGeom>
          <a:ln/>
        </p:spPr>
      </p:sp>
      <p:sp>
        <p:nvSpPr>
          <p:cNvPr id="1090563" name="Rectangle 3"/>
          <p:cNvSpPr>
            <a:spLocks noGrp="1" noChangeArrowheads="1"/>
          </p:cNvSpPr>
          <p:nvPr>
            <p:ph type="body" idx="1"/>
          </p:nvPr>
        </p:nvSpPr>
        <p:spPr>
          <a:xfrm>
            <a:off x="711200" y="4862513"/>
            <a:ext cx="5676900" cy="4605337"/>
          </a:xfrm>
          <a:prstGeom prst="rect">
            <a:avLst/>
          </a:prstGeom>
          <a:noFill/>
          <a:ln/>
        </p:spPr>
        <p:txBody>
          <a:bodyPr/>
          <a:lstStyle/>
          <a:p>
            <a:pPr>
              <a:buSzPct val="155000"/>
            </a:pPr>
            <a:endParaRPr lang="en-AU" dirty="0">
              <a:sym typeface="Wingdings" pitchFamily="2" charset="2"/>
            </a:endParaRPr>
          </a:p>
        </p:txBody>
      </p:sp>
    </p:spTree>
    <p:extLst>
      <p:ext uri="{BB962C8B-B14F-4D97-AF65-F5344CB8AC3E}">
        <p14:creationId xmlns:p14="http://schemas.microsoft.com/office/powerpoint/2010/main" val="1461856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normAutofit/>
          </a:bodyPr>
          <a:lstStyle/>
          <a:p>
            <a:endParaRPr lang="en-AU"/>
          </a:p>
        </p:txBody>
      </p:sp>
      <p:sp>
        <p:nvSpPr>
          <p:cNvPr id="4" name="Date Placeholder 3"/>
          <p:cNvSpPr>
            <a:spLocks noGrp="1"/>
          </p:cNvSpPr>
          <p:nvPr>
            <p:ph type="dt" idx="10"/>
          </p:nvPr>
        </p:nvSpPr>
        <p:spPr/>
        <p:txBody>
          <a:bodyPr/>
          <a:lstStyle/>
          <a:p>
            <a:pPr>
              <a:defRPr/>
            </a:pPr>
            <a:r>
              <a:rPr lang="de-DE" smtClean="0">
                <a:solidFill>
                  <a:srgbClr val="000000"/>
                </a:solidFill>
              </a:rPr>
              <a:t>Lecture </a:t>
            </a:r>
            <a:r>
              <a:rPr lang="en-US" smtClean="0">
                <a:solidFill>
                  <a:srgbClr val="000000"/>
                </a:solidFill>
              </a:rPr>
              <a:t>–</a:t>
            </a:r>
            <a:r>
              <a:rPr lang="de-DE" smtClean="0">
                <a:solidFill>
                  <a:srgbClr val="000000"/>
                </a:solidFill>
              </a:rPr>
              <a:t> 17 August 2009</a:t>
            </a:r>
            <a:endParaRPr lang="de-DE" dirty="0">
              <a:solidFill>
                <a:srgbClr val="000000"/>
              </a:solidFill>
            </a:endParaRPr>
          </a:p>
        </p:txBody>
      </p:sp>
      <p:sp>
        <p:nvSpPr>
          <p:cNvPr id="5" name="Slide Number Placeholder 4"/>
          <p:cNvSpPr>
            <a:spLocks noGrp="1"/>
          </p:cNvSpPr>
          <p:nvPr>
            <p:ph type="sldNum" sz="quarter" idx="11"/>
          </p:nvPr>
        </p:nvSpPr>
        <p:spPr/>
        <p:txBody>
          <a:bodyPr/>
          <a:lstStyle/>
          <a:p>
            <a:pPr>
              <a:defRPr/>
            </a:pPr>
            <a:fld id="{1D449EE2-7562-49A9-B06F-4DF968013F6A}" type="slidenum">
              <a:rPr lang="de-DE" smtClean="0">
                <a:solidFill>
                  <a:srgbClr val="000000"/>
                </a:solidFill>
              </a:rPr>
              <a:pPr>
                <a:defRPr/>
              </a:pPr>
              <a:t>33</a:t>
            </a:fld>
            <a:endParaRPr lang="de-DE">
              <a:solidFill>
                <a:srgbClr val="000000"/>
              </a:solidFill>
            </a:endParaRPr>
          </a:p>
        </p:txBody>
      </p:sp>
      <p:sp>
        <p:nvSpPr>
          <p:cNvPr id="6" name="Footer Placeholder 5"/>
          <p:cNvSpPr>
            <a:spLocks noGrp="1"/>
          </p:cNvSpPr>
          <p:nvPr>
            <p:ph type="ftr" sz="quarter" idx="12"/>
          </p:nvPr>
        </p:nvSpPr>
        <p:spPr/>
        <p:txBody>
          <a:bodyPr/>
          <a:lstStyle/>
          <a:p>
            <a:pPr>
              <a:defRPr/>
            </a:pPr>
            <a:r>
              <a:rPr lang="de-DE" smtClean="0">
                <a:solidFill>
                  <a:srgbClr val="000000"/>
                </a:solidFill>
              </a:rPr>
              <a:t>QUT Brisbane, Dr. Jan Recker</a:t>
            </a:r>
            <a:endParaRPr lang="de-DE" dirty="0">
              <a:solidFill>
                <a:srgbClr val="000000"/>
              </a:solidFill>
            </a:endParaRPr>
          </a:p>
        </p:txBody>
      </p:sp>
      <p:sp>
        <p:nvSpPr>
          <p:cNvPr id="7" name="Header Placeholder 6"/>
          <p:cNvSpPr>
            <a:spLocks noGrp="1"/>
          </p:cNvSpPr>
          <p:nvPr>
            <p:ph type="hdr" sz="quarter" idx="13"/>
          </p:nvPr>
        </p:nvSpPr>
        <p:spPr/>
        <p:txBody>
          <a:bodyPr/>
          <a:lstStyle/>
          <a:p>
            <a:pPr>
              <a:defRPr/>
            </a:pPr>
            <a:r>
              <a:rPr lang="de-DE" smtClean="0">
                <a:solidFill>
                  <a:srgbClr val="000000"/>
                </a:solidFill>
              </a:rPr>
              <a:t>INB/INN320 </a:t>
            </a:r>
            <a:r>
              <a:rPr lang="en-US" smtClean="0">
                <a:solidFill>
                  <a:srgbClr val="000000"/>
                </a:solidFill>
              </a:rPr>
              <a:t>–</a:t>
            </a:r>
            <a:r>
              <a:rPr lang="de-DE" smtClean="0">
                <a:solidFill>
                  <a:srgbClr val="000000"/>
                </a:solidFill>
              </a:rPr>
              <a:t> Business Process Modelling</a:t>
            </a:r>
            <a:endParaRPr lang="de-DE">
              <a:solidFill>
                <a:srgbClr val="000000"/>
              </a:solidFill>
            </a:endParaRPr>
          </a:p>
        </p:txBody>
      </p:sp>
    </p:spTree>
    <p:extLst>
      <p:ext uri="{BB962C8B-B14F-4D97-AF65-F5344CB8AC3E}">
        <p14:creationId xmlns:p14="http://schemas.microsoft.com/office/powerpoint/2010/main" val="1976975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A76EAC2-823C-409C-8160-D3C56D5D7745}" type="slidenum">
              <a:rPr lang="en-US">
                <a:solidFill>
                  <a:srgbClr val="000000"/>
                </a:solidFill>
              </a:rPr>
              <a:pPr/>
              <a:t>34</a:t>
            </a:fld>
            <a:endParaRPr lang="en-US">
              <a:solidFill>
                <a:srgbClr val="000000"/>
              </a:solidFill>
            </a:endParaRPr>
          </a:p>
        </p:txBody>
      </p:sp>
      <p:sp>
        <p:nvSpPr>
          <p:cNvPr id="1739778" name="Rectangle 2"/>
          <p:cNvSpPr>
            <a:spLocks noGrp="1" noRot="1" noChangeAspect="1" noChangeArrowheads="1" noTextEdit="1"/>
          </p:cNvSpPr>
          <p:nvPr>
            <p:ph type="sldImg"/>
          </p:nvPr>
        </p:nvSpPr>
        <p:spPr>
          <a:xfrm>
            <a:off x="990600" y="768350"/>
            <a:ext cx="5118100" cy="3838575"/>
          </a:xfrm>
          <a:prstGeom prst="rect">
            <a:avLst/>
          </a:prstGeom>
          <a:ln/>
        </p:spPr>
      </p:sp>
      <p:sp>
        <p:nvSpPr>
          <p:cNvPr id="1739779" name="Rectangle 3"/>
          <p:cNvSpPr>
            <a:spLocks noGrp="1" noChangeArrowheads="1"/>
          </p:cNvSpPr>
          <p:nvPr>
            <p:ph type="body" idx="1"/>
          </p:nvPr>
        </p:nvSpPr>
        <p:spPr>
          <a:xfrm>
            <a:off x="710239" y="4861781"/>
            <a:ext cx="5678824" cy="4604560"/>
          </a:xfrm>
          <a:prstGeom prst="rect">
            <a:avLst/>
          </a:prstGeom>
        </p:spPr>
        <p:txBody>
          <a:bodyPr/>
          <a:lstStyle/>
          <a:p>
            <a:endParaRPr lang="en-AU" dirty="0"/>
          </a:p>
        </p:txBody>
      </p:sp>
    </p:spTree>
    <p:extLst>
      <p:ext uri="{BB962C8B-B14F-4D97-AF65-F5344CB8AC3E}">
        <p14:creationId xmlns:p14="http://schemas.microsoft.com/office/powerpoint/2010/main" val="1578428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A76EAC2-823C-409C-8160-D3C56D5D7745}" type="slidenum">
              <a:rPr lang="en-US">
                <a:solidFill>
                  <a:srgbClr val="000000"/>
                </a:solidFill>
              </a:rPr>
              <a:pPr/>
              <a:t>35</a:t>
            </a:fld>
            <a:endParaRPr lang="en-US">
              <a:solidFill>
                <a:srgbClr val="000000"/>
              </a:solidFill>
            </a:endParaRPr>
          </a:p>
        </p:txBody>
      </p:sp>
      <p:sp>
        <p:nvSpPr>
          <p:cNvPr id="1739778" name="Rectangle 2"/>
          <p:cNvSpPr>
            <a:spLocks noGrp="1" noRot="1" noChangeAspect="1" noChangeArrowheads="1" noTextEdit="1"/>
          </p:cNvSpPr>
          <p:nvPr>
            <p:ph type="sldImg"/>
          </p:nvPr>
        </p:nvSpPr>
        <p:spPr>
          <a:xfrm>
            <a:off x="990600" y="768350"/>
            <a:ext cx="5118100" cy="3838575"/>
          </a:xfrm>
          <a:prstGeom prst="rect">
            <a:avLst/>
          </a:prstGeom>
          <a:ln/>
        </p:spPr>
      </p:sp>
      <p:sp>
        <p:nvSpPr>
          <p:cNvPr id="1739779" name="Rectangle 3"/>
          <p:cNvSpPr>
            <a:spLocks noGrp="1" noChangeArrowheads="1"/>
          </p:cNvSpPr>
          <p:nvPr>
            <p:ph type="body" idx="1"/>
          </p:nvPr>
        </p:nvSpPr>
        <p:spPr>
          <a:xfrm>
            <a:off x="710239" y="4861781"/>
            <a:ext cx="5678824" cy="4604560"/>
          </a:xfrm>
          <a:prstGeom prst="rect">
            <a:avLst/>
          </a:prstGeom>
        </p:spPr>
        <p:txBody>
          <a:bodyPr/>
          <a:lstStyle/>
          <a:p>
            <a:endParaRPr lang="en-AU" dirty="0"/>
          </a:p>
        </p:txBody>
      </p:sp>
    </p:spTree>
    <p:extLst>
      <p:ext uri="{BB962C8B-B14F-4D97-AF65-F5344CB8AC3E}">
        <p14:creationId xmlns:p14="http://schemas.microsoft.com/office/powerpoint/2010/main" val="847030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75FBE6-A5E5-4129-B773-A57E4A37EA48}" type="slidenum">
              <a:rPr lang="en-AU" smtClean="0">
                <a:solidFill>
                  <a:prstClr val="black"/>
                </a:solidFill>
              </a:rPr>
              <a:pPr/>
              <a:t>36</a:t>
            </a:fld>
            <a:endParaRPr lang="en-AU">
              <a:solidFill>
                <a:prstClr val="black"/>
              </a:solidFill>
            </a:endParaRPr>
          </a:p>
        </p:txBody>
      </p:sp>
    </p:spTree>
    <p:extLst>
      <p:ext uri="{BB962C8B-B14F-4D97-AF65-F5344CB8AC3E}">
        <p14:creationId xmlns:p14="http://schemas.microsoft.com/office/powerpoint/2010/main" val="834050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A76EAC2-823C-409C-8160-D3C56D5D7745}" type="slidenum">
              <a:rPr lang="en-US">
                <a:solidFill>
                  <a:srgbClr val="000000"/>
                </a:solidFill>
              </a:rPr>
              <a:pPr/>
              <a:t>37</a:t>
            </a:fld>
            <a:endParaRPr lang="en-US">
              <a:solidFill>
                <a:srgbClr val="000000"/>
              </a:solidFill>
            </a:endParaRPr>
          </a:p>
        </p:txBody>
      </p:sp>
      <p:sp>
        <p:nvSpPr>
          <p:cNvPr id="1739778" name="Rectangle 2"/>
          <p:cNvSpPr>
            <a:spLocks noGrp="1" noRot="1" noChangeAspect="1" noChangeArrowheads="1" noTextEdit="1"/>
          </p:cNvSpPr>
          <p:nvPr>
            <p:ph type="sldImg"/>
          </p:nvPr>
        </p:nvSpPr>
        <p:spPr>
          <a:xfrm>
            <a:off x="990600" y="768350"/>
            <a:ext cx="5118100" cy="3838575"/>
          </a:xfrm>
          <a:prstGeom prst="rect">
            <a:avLst/>
          </a:prstGeom>
          <a:ln/>
        </p:spPr>
      </p:sp>
      <p:sp>
        <p:nvSpPr>
          <p:cNvPr id="1739779" name="Rectangle 3"/>
          <p:cNvSpPr>
            <a:spLocks noGrp="1" noChangeArrowheads="1"/>
          </p:cNvSpPr>
          <p:nvPr>
            <p:ph type="body" idx="1"/>
          </p:nvPr>
        </p:nvSpPr>
        <p:spPr>
          <a:xfrm>
            <a:off x="710239" y="4861781"/>
            <a:ext cx="5678824" cy="4604560"/>
          </a:xfrm>
          <a:prstGeom prst="rect">
            <a:avLst/>
          </a:prstGeom>
        </p:spPr>
        <p:txBody>
          <a:bodyPr/>
          <a:lstStyle/>
          <a:p>
            <a:endParaRPr lang="en-AU" dirty="0"/>
          </a:p>
        </p:txBody>
      </p:sp>
    </p:spTree>
    <p:extLst>
      <p:ext uri="{BB962C8B-B14F-4D97-AF65-F5344CB8AC3E}">
        <p14:creationId xmlns:p14="http://schemas.microsoft.com/office/powerpoint/2010/main" val="1364105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A76EAC2-823C-409C-8160-D3C56D5D7745}" type="slidenum">
              <a:rPr lang="en-US">
                <a:solidFill>
                  <a:srgbClr val="000000"/>
                </a:solidFill>
              </a:rPr>
              <a:pPr/>
              <a:t>38</a:t>
            </a:fld>
            <a:endParaRPr lang="en-US">
              <a:solidFill>
                <a:srgbClr val="000000"/>
              </a:solidFill>
            </a:endParaRPr>
          </a:p>
        </p:txBody>
      </p:sp>
      <p:sp>
        <p:nvSpPr>
          <p:cNvPr id="1739778" name="Rectangle 2"/>
          <p:cNvSpPr>
            <a:spLocks noGrp="1" noRot="1" noChangeAspect="1" noChangeArrowheads="1" noTextEdit="1"/>
          </p:cNvSpPr>
          <p:nvPr>
            <p:ph type="sldImg"/>
          </p:nvPr>
        </p:nvSpPr>
        <p:spPr>
          <a:xfrm>
            <a:off x="990600" y="768350"/>
            <a:ext cx="5118100" cy="3838575"/>
          </a:xfrm>
          <a:prstGeom prst="rect">
            <a:avLst/>
          </a:prstGeom>
          <a:ln/>
        </p:spPr>
      </p:sp>
      <p:sp>
        <p:nvSpPr>
          <p:cNvPr id="1739779" name="Rectangle 3"/>
          <p:cNvSpPr>
            <a:spLocks noGrp="1" noChangeArrowheads="1"/>
          </p:cNvSpPr>
          <p:nvPr>
            <p:ph type="body" idx="1"/>
          </p:nvPr>
        </p:nvSpPr>
        <p:spPr>
          <a:xfrm>
            <a:off x="710239" y="4861781"/>
            <a:ext cx="5678824" cy="4604560"/>
          </a:xfrm>
          <a:prstGeom prst="rect">
            <a:avLst/>
          </a:prstGeom>
        </p:spPr>
        <p:txBody>
          <a:bodyPr/>
          <a:lstStyle/>
          <a:p>
            <a:endParaRPr lang="en-AU" dirty="0"/>
          </a:p>
        </p:txBody>
      </p:sp>
    </p:spTree>
    <p:extLst>
      <p:ext uri="{BB962C8B-B14F-4D97-AF65-F5344CB8AC3E}">
        <p14:creationId xmlns:p14="http://schemas.microsoft.com/office/powerpoint/2010/main" val="1190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D459FBD-F870-41EC-BC31-A08DD5BC5012}"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1492191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xfrm>
            <a:off x="992188" y="768350"/>
            <a:ext cx="5114925" cy="3836988"/>
          </a:xfrm>
          <a:prstGeom prst="rect">
            <a:avLst/>
          </a:prstGeom>
          <a:noFill/>
          <a:ln w="12700">
            <a:solidFill>
              <a:srgbClr val="000000"/>
            </a:solidFill>
            <a:miter lim="800000"/>
            <a:headEnd/>
            <a:tailEnd/>
          </a:ln>
        </p:spPr>
      </p:sp>
      <p:sp>
        <p:nvSpPr>
          <p:cNvPr id="82947" name="Notes Placeholder 2"/>
          <p:cNvSpPr>
            <a:spLocks noGrp="1"/>
          </p:cNvSpPr>
          <p:nvPr>
            <p:ph type="body" idx="1"/>
          </p:nvPr>
        </p:nvSpPr>
        <p:spPr bwMode="auto">
          <a:xfrm>
            <a:off x="709613" y="4862513"/>
            <a:ext cx="5680075" cy="4603750"/>
          </a:xfrm>
          <a:prstGeom prst="rect">
            <a:avLst/>
          </a:prstGeom>
          <a:noFill/>
          <a:ln>
            <a:miter lim="800000"/>
            <a:headEnd/>
            <a:tailEnd/>
          </a:ln>
        </p:spPr>
        <p:txBody>
          <a:bodyPr lIns="99048" tIns="49524" rIns="99048" bIns="49524"/>
          <a:lstStyle/>
          <a:p>
            <a:pPr marL="0" marR="0" indent="0" algn="l" defTabSz="762000" rtl="0" eaLnBrk="0" fontAlgn="base" latinLnBrk="0" hangingPunct="0">
              <a:lnSpc>
                <a:spcPct val="100000"/>
              </a:lnSpc>
              <a:spcBef>
                <a:spcPct val="30000"/>
              </a:spcBef>
              <a:spcAft>
                <a:spcPct val="0"/>
              </a:spcAft>
              <a:buClrTx/>
              <a:buSzTx/>
              <a:buFontTx/>
              <a:buNone/>
              <a:tabLst/>
              <a:defRPr/>
            </a:pPr>
            <a:endParaRPr lang="en-AU" dirty="0" smtClean="0"/>
          </a:p>
        </p:txBody>
      </p:sp>
      <p:sp>
        <p:nvSpPr>
          <p:cNvPr id="82948" name="Date Placeholder 3"/>
          <p:cNvSpPr>
            <a:spLocks noGrp="1"/>
          </p:cNvSpPr>
          <p:nvPr>
            <p:ph type="dt" sz="quarter" idx="1"/>
          </p:nvPr>
        </p:nvSpPr>
        <p:spPr>
          <a:noFill/>
        </p:spPr>
        <p:txBody>
          <a:bodyPr/>
          <a:lstStyle/>
          <a:p>
            <a:r>
              <a:rPr lang="de-DE" smtClean="0">
                <a:solidFill>
                  <a:srgbClr val="C0504D"/>
                </a:solidFill>
                <a:latin typeface="Times New Roman" pitchFamily="18" charset="0"/>
              </a:rPr>
              <a:t>Lecture – 15 April 2010</a:t>
            </a:r>
          </a:p>
        </p:txBody>
      </p:sp>
      <p:sp>
        <p:nvSpPr>
          <p:cNvPr id="82949" name="Slide Number Placeholder 4"/>
          <p:cNvSpPr>
            <a:spLocks noGrp="1"/>
          </p:cNvSpPr>
          <p:nvPr>
            <p:ph type="sldNum" sz="quarter" idx="5"/>
          </p:nvPr>
        </p:nvSpPr>
        <p:spPr>
          <a:noFill/>
        </p:spPr>
        <p:txBody>
          <a:bodyPr/>
          <a:lstStyle/>
          <a:p>
            <a:fld id="{B3784155-CEA6-40AF-BF62-FC6F4A1EA3AF}" type="slidenum">
              <a:rPr lang="de-DE" smtClean="0">
                <a:solidFill>
                  <a:srgbClr val="C0504D"/>
                </a:solidFill>
                <a:latin typeface="Times New Roman" pitchFamily="18" charset="0"/>
              </a:rPr>
              <a:pPr/>
              <a:t>39</a:t>
            </a:fld>
            <a:endParaRPr lang="de-DE" smtClean="0">
              <a:solidFill>
                <a:srgbClr val="C0504D"/>
              </a:solidFill>
              <a:latin typeface="Times New Roman" pitchFamily="18" charset="0"/>
            </a:endParaRPr>
          </a:p>
        </p:txBody>
      </p:sp>
      <p:sp>
        <p:nvSpPr>
          <p:cNvPr id="6" name="Footer Placeholder 5"/>
          <p:cNvSpPr>
            <a:spLocks noGrp="1"/>
          </p:cNvSpPr>
          <p:nvPr>
            <p:ph type="ftr" sz="quarter" idx="4"/>
          </p:nvPr>
        </p:nvSpPr>
        <p:spPr/>
        <p:txBody>
          <a:bodyPr/>
          <a:lstStyle/>
          <a:p>
            <a:pPr>
              <a:defRPr/>
            </a:pPr>
            <a:r>
              <a:rPr lang="de-DE" smtClean="0">
                <a:solidFill>
                  <a:srgbClr val="C0504D"/>
                </a:solidFill>
              </a:rPr>
              <a:t>QUT Brisbane, Dr Jan Recker</a:t>
            </a:r>
            <a:endParaRPr lang="de-DE">
              <a:solidFill>
                <a:srgbClr val="C0504D"/>
              </a:solidFill>
            </a:endParaRPr>
          </a:p>
        </p:txBody>
      </p:sp>
      <p:sp>
        <p:nvSpPr>
          <p:cNvPr id="82951" name="Header Placeholder 6"/>
          <p:cNvSpPr>
            <a:spLocks noGrp="1"/>
          </p:cNvSpPr>
          <p:nvPr>
            <p:ph type="hdr" sz="quarter"/>
          </p:nvPr>
        </p:nvSpPr>
        <p:spPr>
          <a:noFill/>
        </p:spPr>
        <p:txBody>
          <a:bodyPr/>
          <a:lstStyle/>
          <a:p>
            <a:r>
              <a:rPr lang="de-DE" smtClean="0">
                <a:solidFill>
                  <a:srgbClr val="C0504D"/>
                </a:solidFill>
                <a:latin typeface="Times New Roman" pitchFamily="18" charset="0"/>
              </a:rPr>
              <a:t>INB.INN321 – Business Process Management</a:t>
            </a:r>
          </a:p>
        </p:txBody>
      </p:sp>
    </p:spTree>
    <p:extLst>
      <p:ext uri="{BB962C8B-B14F-4D97-AF65-F5344CB8AC3E}">
        <p14:creationId xmlns:p14="http://schemas.microsoft.com/office/powerpoint/2010/main" val="784687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72A8150-4090-4CC4-A980-0F5748BEA9E6}" type="slidenum">
              <a:rPr lang="en-US">
                <a:solidFill>
                  <a:srgbClr val="000000"/>
                </a:solidFill>
              </a:rPr>
              <a:pPr/>
              <a:t>40</a:t>
            </a:fld>
            <a:endParaRPr lang="en-US">
              <a:solidFill>
                <a:srgbClr val="000000"/>
              </a:solidFill>
            </a:endParaRPr>
          </a:p>
        </p:txBody>
      </p:sp>
      <p:sp>
        <p:nvSpPr>
          <p:cNvPr id="84995" name="Rectangle 2"/>
          <p:cNvSpPr>
            <a:spLocks noGrp="1" noRot="1" noChangeAspect="1" noChangeArrowheads="1" noTextEdit="1"/>
          </p:cNvSpPr>
          <p:nvPr>
            <p:ph type="sldImg"/>
          </p:nvPr>
        </p:nvSpPr>
        <p:spPr bwMode="auto">
          <a:xfrm>
            <a:off x="990600" y="768350"/>
            <a:ext cx="5118100" cy="3838575"/>
          </a:xfrm>
          <a:prstGeom prst="rect">
            <a:avLst/>
          </a:prstGeom>
          <a:noFill/>
          <a:ln>
            <a:miter lim="800000"/>
            <a:headEnd/>
            <a:tailEnd/>
          </a:ln>
        </p:spPr>
      </p:sp>
      <p:sp>
        <p:nvSpPr>
          <p:cNvPr id="84996" name="Rectangle 3"/>
          <p:cNvSpPr>
            <a:spLocks noGrp="1" noChangeArrowheads="1"/>
          </p:cNvSpPr>
          <p:nvPr>
            <p:ph type="body" idx="1"/>
          </p:nvPr>
        </p:nvSpPr>
        <p:spPr bwMode="auto">
          <a:xfrm>
            <a:off x="944563" y="4862513"/>
            <a:ext cx="5210175" cy="4603750"/>
          </a:xfrm>
          <a:prstGeom prst="rect">
            <a:avLst/>
          </a:prstGeom>
          <a:noFill/>
          <a:ln>
            <a:miter lim="800000"/>
            <a:headEnd/>
            <a:tailEnd/>
          </a:ln>
        </p:spPr>
        <p:txBody>
          <a:bodyPr lIns="99048" tIns="49524" rIns="99048" bIns="49524"/>
          <a:lstStyle/>
          <a:p>
            <a:endParaRPr lang="en-AU"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61464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0EF48D8C-381F-40F2-92E9-2F4109F13D9A}" type="slidenum">
              <a:rPr lang="en-US">
                <a:solidFill>
                  <a:srgbClr val="000000"/>
                </a:solidFill>
              </a:rPr>
              <a:pPr>
                <a:defRPr/>
              </a:pPr>
              <a:t>5</a:t>
            </a:fld>
            <a:endParaRPr lang="en-US">
              <a:solidFill>
                <a:srgbClr val="000000"/>
              </a:solidFill>
            </a:endParaRPr>
          </a:p>
        </p:txBody>
      </p:sp>
      <p:sp>
        <p:nvSpPr>
          <p:cNvPr id="735234" name="Rectangle 2"/>
          <p:cNvSpPr>
            <a:spLocks noGrp="1" noRot="1" noChangeAspect="1" noChangeArrowheads="1" noTextEdit="1"/>
          </p:cNvSpPr>
          <p:nvPr>
            <p:ph type="sldImg"/>
          </p:nvPr>
        </p:nvSpPr>
        <p:spPr>
          <a:xfrm>
            <a:off x="992188" y="768350"/>
            <a:ext cx="5114925" cy="3836988"/>
          </a:xfrm>
          <a:prstGeom prst="rect">
            <a:avLst/>
          </a:prstGeom>
          <a:ln/>
        </p:spPr>
      </p:sp>
      <p:sp>
        <p:nvSpPr>
          <p:cNvPr id="735235" name="Rectangle 3"/>
          <p:cNvSpPr>
            <a:spLocks noGrp="1" noChangeArrowheads="1"/>
          </p:cNvSpPr>
          <p:nvPr>
            <p:ph type="body" idx="1"/>
          </p:nvPr>
        </p:nvSpPr>
        <p:spPr>
          <a:xfrm>
            <a:off x="709613" y="4860925"/>
            <a:ext cx="5680075" cy="4605338"/>
          </a:xfrm>
          <a:prstGeom prst="rect">
            <a:avLst/>
          </a:prstGeom>
          <a:noFill/>
          <a:ln/>
        </p:spPr>
        <p:txBody>
          <a:bodyPr/>
          <a:lstStyle/>
          <a:p>
            <a:pPr eaLnBrk="1" hangingPunct="1"/>
            <a:endParaRPr lang="en-AU" smtClean="0"/>
          </a:p>
        </p:txBody>
      </p:sp>
    </p:spTree>
    <p:extLst>
      <p:ext uri="{BB962C8B-B14F-4D97-AF65-F5344CB8AC3E}">
        <p14:creationId xmlns:p14="http://schemas.microsoft.com/office/powerpoint/2010/main" val="201216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51406262-92F9-4264-88D7-2CBD11447AD8}" type="slidenum">
              <a:rPr lang="en-US">
                <a:solidFill>
                  <a:srgbClr val="000000"/>
                </a:solidFill>
              </a:rPr>
              <a:pPr>
                <a:defRPr/>
              </a:pPr>
              <a:t>6</a:t>
            </a:fld>
            <a:endParaRPr lang="en-US">
              <a:solidFill>
                <a:srgbClr val="000000"/>
              </a:solidFill>
            </a:endParaRPr>
          </a:p>
        </p:txBody>
      </p:sp>
      <p:sp>
        <p:nvSpPr>
          <p:cNvPr id="737282" name="Rectangle 2"/>
          <p:cNvSpPr>
            <a:spLocks noGrp="1" noRot="1" noChangeAspect="1" noChangeArrowheads="1" noTextEdit="1"/>
          </p:cNvSpPr>
          <p:nvPr>
            <p:ph type="sldImg"/>
          </p:nvPr>
        </p:nvSpPr>
        <p:spPr>
          <a:xfrm>
            <a:off x="992188" y="768350"/>
            <a:ext cx="5114925" cy="3836988"/>
          </a:xfrm>
          <a:prstGeom prst="rect">
            <a:avLst/>
          </a:prstGeom>
          <a:ln/>
        </p:spPr>
      </p:sp>
      <p:sp>
        <p:nvSpPr>
          <p:cNvPr id="737283" name="Rectangle 3"/>
          <p:cNvSpPr>
            <a:spLocks noGrp="1" noChangeArrowheads="1"/>
          </p:cNvSpPr>
          <p:nvPr>
            <p:ph type="body" idx="1"/>
          </p:nvPr>
        </p:nvSpPr>
        <p:spPr>
          <a:xfrm>
            <a:off x="709613" y="4860925"/>
            <a:ext cx="5680075" cy="4605338"/>
          </a:xfrm>
          <a:prstGeom prst="rect">
            <a:avLst/>
          </a:prstGeom>
          <a:noFill/>
          <a:ln/>
        </p:spPr>
        <p:txBody>
          <a:bodyPr/>
          <a:lstStyle/>
          <a:p>
            <a:pPr eaLnBrk="1" hangingPunct="1"/>
            <a:endParaRPr lang="en-AU" smtClean="0">
              <a:ea typeface="ＭＳ Ｐゴシック"/>
            </a:endParaRPr>
          </a:p>
        </p:txBody>
      </p:sp>
    </p:spTree>
    <p:extLst>
      <p:ext uri="{BB962C8B-B14F-4D97-AF65-F5344CB8AC3E}">
        <p14:creationId xmlns:p14="http://schemas.microsoft.com/office/powerpoint/2010/main" val="169545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F82759E-8999-4DBB-AFA5-27BEE8C6C2F0}"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4046667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DB1494-1195-449F-A4D8-3BAA313B6287}" type="slidenum">
              <a:rPr lang="en-AU" smtClean="0"/>
              <a:t>8</a:t>
            </a:fld>
            <a:endParaRPr lang="en-AU"/>
          </a:p>
        </p:txBody>
      </p:sp>
    </p:spTree>
    <p:extLst>
      <p:ext uri="{BB962C8B-B14F-4D97-AF65-F5344CB8AC3E}">
        <p14:creationId xmlns:p14="http://schemas.microsoft.com/office/powerpoint/2010/main" val="394997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13C69DF-1E7D-4A80-B714-CA96F04F5A0F}" type="slidenum">
              <a:rPr lang="en-US">
                <a:solidFill>
                  <a:srgbClr val="000000"/>
                </a:solidFill>
              </a:rPr>
              <a:pPr>
                <a:defRPr/>
              </a:pPr>
              <a:t>10</a:t>
            </a:fld>
            <a:endParaRPr lang="en-US">
              <a:solidFill>
                <a:srgbClr val="000000"/>
              </a:solidFill>
            </a:endParaRPr>
          </a:p>
        </p:txBody>
      </p:sp>
      <p:sp>
        <p:nvSpPr>
          <p:cNvPr id="740354" name="Rectangle 2"/>
          <p:cNvSpPr>
            <a:spLocks noGrp="1" noRot="1" noChangeAspect="1" noChangeArrowheads="1" noTextEdit="1"/>
          </p:cNvSpPr>
          <p:nvPr>
            <p:ph type="sldImg"/>
          </p:nvPr>
        </p:nvSpPr>
        <p:spPr>
          <a:xfrm>
            <a:off x="992188" y="768350"/>
            <a:ext cx="5114925" cy="3836988"/>
          </a:xfrm>
          <a:prstGeom prst="rect">
            <a:avLst/>
          </a:prstGeom>
          <a:ln/>
        </p:spPr>
      </p:sp>
      <p:sp>
        <p:nvSpPr>
          <p:cNvPr id="740355" name="Rectangle 3"/>
          <p:cNvSpPr>
            <a:spLocks noGrp="1" noChangeArrowheads="1"/>
          </p:cNvSpPr>
          <p:nvPr>
            <p:ph type="body" idx="1"/>
          </p:nvPr>
        </p:nvSpPr>
        <p:spPr>
          <a:xfrm>
            <a:off x="709613" y="4860925"/>
            <a:ext cx="5680075" cy="4605338"/>
          </a:xfrm>
          <a:prstGeom prst="rect">
            <a:avLst/>
          </a:prstGeom>
          <a:noFill/>
          <a:ln/>
        </p:spPr>
        <p:txBody>
          <a:bodyPr/>
          <a:lstStyle/>
          <a:p>
            <a:pPr eaLnBrk="1" hangingPunct="1"/>
            <a:endParaRPr lang="en-AU" smtClean="0">
              <a:ea typeface="ＭＳ Ｐゴシック"/>
            </a:endParaRPr>
          </a:p>
        </p:txBody>
      </p:sp>
    </p:spTree>
    <p:extLst>
      <p:ext uri="{BB962C8B-B14F-4D97-AF65-F5344CB8AC3E}">
        <p14:creationId xmlns:p14="http://schemas.microsoft.com/office/powerpoint/2010/main" val="248028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dt" idx="1"/>
          </p:nvPr>
        </p:nvSpPr>
        <p:spPr>
          <a:ln/>
        </p:spPr>
        <p:txBody>
          <a:bodyPr/>
          <a:lstStyle/>
          <a:p>
            <a:r>
              <a:rPr lang="de-DE">
                <a:solidFill>
                  <a:srgbClr val="000000"/>
                </a:solidFill>
              </a:rPr>
              <a:t>Lecture - 4 March 1999</a:t>
            </a:r>
          </a:p>
        </p:txBody>
      </p:sp>
      <p:sp>
        <p:nvSpPr>
          <p:cNvPr id="5" name="Rectangle 3"/>
          <p:cNvSpPr>
            <a:spLocks noGrp="1" noChangeArrowheads="1"/>
          </p:cNvSpPr>
          <p:nvPr>
            <p:ph type="sldNum" sz="quarter" idx="5"/>
          </p:nvPr>
        </p:nvSpPr>
        <p:spPr>
          <a:ln/>
        </p:spPr>
        <p:txBody>
          <a:bodyPr/>
          <a:lstStyle/>
          <a:p>
            <a:fld id="{36A85DB2-3C73-CD4B-B925-F800DDDC4981}" type="slidenum">
              <a:rPr lang="de-DE">
                <a:solidFill>
                  <a:srgbClr val="000000"/>
                </a:solidFill>
              </a:rPr>
              <a:pPr/>
              <a:t>11</a:t>
            </a:fld>
            <a:endParaRPr lang="de-DE">
              <a:solidFill>
                <a:srgbClr val="000000"/>
              </a:solidFill>
            </a:endParaRPr>
          </a:p>
        </p:txBody>
      </p:sp>
      <p:sp>
        <p:nvSpPr>
          <p:cNvPr id="6" name="Rectangle 4"/>
          <p:cNvSpPr>
            <a:spLocks noGrp="1" noChangeArrowheads="1"/>
          </p:cNvSpPr>
          <p:nvPr>
            <p:ph type="ftr" sz="quarter" idx="4"/>
          </p:nvPr>
        </p:nvSpPr>
        <p:spPr>
          <a:ln/>
        </p:spPr>
        <p:txBody>
          <a:bodyPr/>
          <a:lstStyle/>
          <a:p>
            <a:r>
              <a:rPr lang="de-DE">
                <a:solidFill>
                  <a:srgbClr val="000000"/>
                </a:solidFill>
              </a:rPr>
              <a:t>QUT Brisbane, Dr. Michael Rosemann</a:t>
            </a:r>
          </a:p>
        </p:txBody>
      </p:sp>
      <p:sp>
        <p:nvSpPr>
          <p:cNvPr id="7" name="Rectangle 5"/>
          <p:cNvSpPr>
            <a:spLocks noGrp="1" noChangeArrowheads="1"/>
          </p:cNvSpPr>
          <p:nvPr>
            <p:ph type="hdr" sz="quarter"/>
          </p:nvPr>
        </p:nvSpPr>
        <p:spPr>
          <a:ln/>
        </p:spPr>
        <p:txBody>
          <a:bodyPr/>
          <a:lstStyle/>
          <a:p>
            <a:r>
              <a:rPr lang="de-DE">
                <a:solidFill>
                  <a:srgbClr val="000000"/>
                </a:solidFill>
              </a:rPr>
              <a:t>ITN286 - Process Engineering and EWS</a:t>
            </a:r>
          </a:p>
        </p:txBody>
      </p:sp>
      <p:sp>
        <p:nvSpPr>
          <p:cNvPr id="1154050" name="Rectangle 2"/>
          <p:cNvSpPr>
            <a:spLocks noGrp="1" noRot="1" noChangeAspect="1" noChangeArrowheads="1" noTextEdit="1"/>
          </p:cNvSpPr>
          <p:nvPr>
            <p:ph type="sldImg"/>
          </p:nvPr>
        </p:nvSpPr>
        <p:spPr bwMode="auto">
          <a:xfrm>
            <a:off x="3522663" y="2816225"/>
            <a:ext cx="0" cy="0"/>
          </a:xfrm>
          <a:prstGeom prst="rect">
            <a:avLst/>
          </a:prstGeom>
          <a:solidFill>
            <a:srgbClr val="FFFFFF"/>
          </a:solidFill>
          <a:ln>
            <a:solidFill>
              <a:srgbClr val="000000"/>
            </a:solidFill>
            <a:miter lim="800000"/>
            <a:headEnd/>
            <a:tailEnd/>
          </a:ln>
        </p:spPr>
      </p:sp>
      <p:sp>
        <p:nvSpPr>
          <p:cNvPr id="1154051" name="Rectangle 3"/>
          <p:cNvSpPr>
            <a:spLocks noGrp="1" noChangeArrowheads="1"/>
          </p:cNvSpPr>
          <p:nvPr>
            <p:ph type="body" idx="1"/>
          </p:nvPr>
        </p:nvSpPr>
        <p:spPr bwMode="auto">
          <a:xfrm>
            <a:off x="460908" y="8123203"/>
            <a:ext cx="3093716" cy="279884"/>
          </a:xfrm>
          <a:prstGeom prst="rect">
            <a:avLst/>
          </a:prstGeom>
          <a:solidFill>
            <a:srgbClr val="FFFFFF"/>
          </a:solidFill>
          <a:ln>
            <a:solidFill>
              <a:srgbClr val="000000"/>
            </a:solidFill>
            <a:miter lim="800000"/>
            <a:headEnd/>
            <a:tailEnd/>
          </a:ln>
        </p:spPr>
        <p:txBody>
          <a:bodyPr lIns="93756" tIns="46877" rIns="93756" bIns="46877">
            <a:prstTxWarp prst="textNoShape">
              <a:avLst/>
            </a:prstTxWarp>
          </a:bodyPr>
          <a:lstStyle/>
          <a:p>
            <a:endParaRPr lang="en-US"/>
          </a:p>
        </p:txBody>
      </p:sp>
    </p:spTree>
    <p:extLst>
      <p:ext uri="{BB962C8B-B14F-4D97-AF65-F5344CB8AC3E}">
        <p14:creationId xmlns:p14="http://schemas.microsoft.com/office/powerpoint/2010/main" val="388341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1972B9-777F-4603-82C9-11F0E9C2BB76}" type="datetimeFigureOut">
              <a:rPr lang="en-AU" smtClean="0"/>
              <a:t>26/02/2016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04ABAF-46A5-4398-B771-7BE8511620DC}" type="slidenum">
              <a:rPr lang="en-AU" smtClean="0"/>
              <a:t>‹#›</a:t>
            </a:fld>
            <a:endParaRPr lang="en-AU"/>
          </a:p>
        </p:txBody>
      </p:sp>
    </p:spTree>
    <p:extLst>
      <p:ext uri="{BB962C8B-B14F-4D97-AF65-F5344CB8AC3E}">
        <p14:creationId xmlns:p14="http://schemas.microsoft.com/office/powerpoint/2010/main" val="413505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1972B9-777F-4603-82C9-11F0E9C2BB76}" type="datetimeFigureOut">
              <a:rPr lang="en-AU" smtClean="0"/>
              <a:t>26/02/2016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04ABAF-46A5-4398-B771-7BE8511620DC}" type="slidenum">
              <a:rPr lang="en-AU" smtClean="0"/>
              <a:t>‹#›</a:t>
            </a:fld>
            <a:endParaRPr lang="en-AU"/>
          </a:p>
        </p:txBody>
      </p:sp>
    </p:spTree>
    <p:extLst>
      <p:ext uri="{BB962C8B-B14F-4D97-AF65-F5344CB8AC3E}">
        <p14:creationId xmlns:p14="http://schemas.microsoft.com/office/powerpoint/2010/main" val="9918028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6" name="Footer Placeholder 15"/>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15559883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endParaRPr lang="en-AU">
              <a:solidFill>
                <a:prstClr val="black">
                  <a:lumMod val="50000"/>
                  <a:lumOff val="50000"/>
                </a:prstClr>
              </a:solidFill>
            </a:endParaRPr>
          </a:p>
        </p:txBody>
      </p:sp>
      <p:sp>
        <p:nvSpPr>
          <p:cNvPr id="10" name="Slide Number Placeholder 9"/>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1" name="Footer Placeholder 10"/>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0334715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AU">
              <a:solidFill>
                <a:prstClr val="black">
                  <a:lumMod val="50000"/>
                  <a:lumOff val="50000"/>
                </a:prstClr>
              </a:solidFill>
            </a:endParaRPr>
          </a:p>
        </p:txBody>
      </p:sp>
      <p:sp>
        <p:nvSpPr>
          <p:cNvPr id="9" name="Slide Number Placeholder 8"/>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0" name="Footer Placeholder 9"/>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08133320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endParaRPr lang="en-AU">
              <a:solidFill>
                <a:prstClr val="black">
                  <a:lumMod val="50000"/>
                  <a:lumOff val="50000"/>
                </a:prstClr>
              </a:solidFill>
            </a:endParaRPr>
          </a:p>
        </p:txBody>
      </p:sp>
      <p:sp>
        <p:nvSpPr>
          <p:cNvPr id="16" name="Slide Number Placeholder 15"/>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7" name="Footer Placeholder 16"/>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56437684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endParaRPr lang="en-AU">
              <a:solidFill>
                <a:prstClr val="black">
                  <a:lumMod val="50000"/>
                  <a:lumOff val="50000"/>
                </a:prstClr>
              </a:solidFill>
            </a:endParaRPr>
          </a:p>
        </p:txBody>
      </p:sp>
      <p:sp>
        <p:nvSpPr>
          <p:cNvPr id="17" name="Slide Number Placeholder 16"/>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8" name="Footer Placeholder 17"/>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21563161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54229025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75109297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5722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5814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15757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1972B9-777F-4603-82C9-11F0E9C2BB76}" type="datetimeFigureOut">
              <a:rPr lang="en-AU" smtClean="0"/>
              <a:t>26/02/2016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04ABAF-46A5-4398-B771-7BE8511620DC}" type="slidenum">
              <a:rPr lang="en-AU" smtClean="0"/>
              <a:t>‹#›</a:t>
            </a:fld>
            <a:endParaRPr lang="en-AU"/>
          </a:p>
        </p:txBody>
      </p:sp>
    </p:spTree>
    <p:extLst>
      <p:ext uri="{BB962C8B-B14F-4D97-AF65-F5344CB8AC3E}">
        <p14:creationId xmlns:p14="http://schemas.microsoft.com/office/powerpoint/2010/main" val="10281811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750595"/>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474216"/>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8300"/>
            <a:ext cx="6705600" cy="609600"/>
          </a:xfrm>
        </p:spPr>
        <p:txBody>
          <a:bodyPr/>
          <a:lstStyle/>
          <a:p>
            <a:r>
              <a:rPr lang="en-AU" smtClean="0"/>
              <a:t>Click to edit Master title style</a:t>
            </a:r>
            <a:endParaRPr lang="en-US"/>
          </a:p>
        </p:txBody>
      </p:sp>
      <p:sp>
        <p:nvSpPr>
          <p:cNvPr id="3" name="Content Placeholder 2"/>
          <p:cNvSpPr>
            <a:spLocks noGrp="1"/>
          </p:cNvSpPr>
          <p:nvPr>
            <p:ph sz="half" idx="1"/>
          </p:nvPr>
        </p:nvSpPr>
        <p:spPr>
          <a:xfrm>
            <a:off x="693127" y="1439863"/>
            <a:ext cx="3815862"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4649666" y="1439863"/>
            <a:ext cx="3815862" cy="1981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4649666" y="3573463"/>
            <a:ext cx="3815862" cy="1981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Rectangle 3"/>
          <p:cNvSpPr>
            <a:spLocks noGrp="1" noChangeArrowheads="1"/>
          </p:cNvSpPr>
          <p:nvPr>
            <p:ph type="sldNum" sz="quarter" idx="10"/>
          </p:nvPr>
        </p:nvSpPr>
        <p:spPr>
          <a:ln/>
        </p:spPr>
        <p:txBody>
          <a:bodyPr/>
          <a:lstStyle>
            <a:lvl1pPr>
              <a:defRPr/>
            </a:lvl1pPr>
          </a:lstStyle>
          <a:p>
            <a:pPr>
              <a:defRPr/>
            </a:pPr>
            <a:fld id="{77877712-3AD6-4567-B80E-3041BE0BE0B8}" type="slidenum">
              <a:rPr lang="de-DE">
                <a:solidFill>
                  <a:prstClr val="black">
                    <a:lumMod val="50000"/>
                    <a:lumOff val="50000"/>
                  </a:prstClr>
                </a:solidFill>
              </a:rPr>
              <a:pPr>
                <a:defRPr/>
              </a:pPr>
              <a:t>‹#›</a:t>
            </a:fld>
            <a:endParaRPr lang="de-DE">
              <a:solidFill>
                <a:prstClr val="black">
                  <a:lumMod val="50000"/>
                  <a:lumOff val="50000"/>
                </a:prstClr>
              </a:solidFill>
            </a:endParaRPr>
          </a:p>
        </p:txBody>
      </p:sp>
    </p:spTree>
    <p:extLst>
      <p:ext uri="{BB962C8B-B14F-4D97-AF65-F5344CB8AC3E}">
        <p14:creationId xmlns:p14="http://schemas.microsoft.com/office/powerpoint/2010/main" val="3994736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endParaRPr lang="en-AU">
              <a:solidFill>
                <a:prstClr val="black">
                  <a:lumMod val="50000"/>
                  <a:lumOff val="50000"/>
                </a:prstClr>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a:xfrm>
            <a:off x="3581400" y="6296248"/>
            <a:ext cx="2820987" cy="152400"/>
          </a:xfrm>
        </p:spPr>
        <p:txBody>
          <a:bodyPr/>
          <a:lstStyle/>
          <a:p>
            <a:endParaRPr lang="en-AU">
              <a:solidFill>
                <a:prstClr val="black"/>
              </a:solidFill>
            </a:endParaRPr>
          </a:p>
        </p:txBody>
      </p:sp>
    </p:spTree>
    <p:extLst>
      <p:ext uri="{BB962C8B-B14F-4D97-AF65-F5344CB8AC3E}">
        <p14:creationId xmlns:p14="http://schemas.microsoft.com/office/powerpoint/2010/main" val="30343936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136904" cy="4824536"/>
          </a:xfrm>
        </p:spPr>
        <p:txBody>
          <a:bodyPr anchor="t">
            <a:normAutofit/>
          </a:bodyPr>
          <a:lstStyle>
            <a:lvl1pPr marL="182880" indent="-182880" algn="l">
              <a:buFont typeface="Arial" pitchFamily="34" charset="0"/>
              <a:buChar char="•"/>
              <a:defRPr sz="2400">
                <a:solidFill>
                  <a:schemeClr val="tx1">
                    <a:lumMod val="75000"/>
                    <a:lumOff val="25000"/>
                  </a:schemeClr>
                </a:solidFill>
              </a:defRPr>
            </a:lvl1pPr>
            <a:lvl2pPr marL="411480" indent="-182880" algn="l">
              <a:buFont typeface="Arial" pitchFamily="34" charset="0"/>
              <a:buChar char="•"/>
              <a:defRPr sz="1800">
                <a:solidFill>
                  <a:schemeClr val="tx1">
                    <a:lumMod val="75000"/>
                    <a:lumOff val="25000"/>
                  </a:schemeClr>
                </a:solidFill>
              </a:defRPr>
            </a:lvl2pPr>
            <a:lvl3pPr marL="594360" indent="-182880" algn="l">
              <a:buFont typeface="Arial" pitchFamily="34" charset="0"/>
              <a:buChar char="•"/>
              <a:defRPr sz="1800">
                <a:solidFill>
                  <a:schemeClr val="tx1">
                    <a:lumMod val="75000"/>
                    <a:lumOff val="25000"/>
                  </a:schemeClr>
                </a:solidFill>
              </a:defRPr>
            </a:lvl3pPr>
            <a:lvl4pPr marL="777240" indent="-182880" algn="l">
              <a:buFont typeface="Arial" pitchFamily="34" charset="0"/>
              <a:buChar char="•"/>
              <a:defRPr sz="1800">
                <a:solidFill>
                  <a:schemeClr val="tx1">
                    <a:lumMod val="75000"/>
                    <a:lumOff val="25000"/>
                  </a:schemeClr>
                </a:solidFill>
              </a:defRPr>
            </a:lvl4pPr>
            <a:lvl5pPr marL="960120" indent="-182880" algn="l">
              <a:buFont typeface="Arial" pitchFamily="34" charset="0"/>
              <a:buChar char="•"/>
              <a:defRPr sz="1800">
                <a:solidFill>
                  <a:schemeClr val="tx1">
                    <a:lumMod val="75000"/>
                    <a:lumOff val="25000"/>
                  </a:schemeClr>
                </a:solidFill>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467544" y="260648"/>
            <a:ext cx="8064896" cy="792088"/>
          </a:xfrm>
        </p:spPr>
        <p:txBody>
          <a:bodyPr>
            <a:normAutofit/>
          </a:bodyPr>
          <a:lstStyle>
            <a:lvl1pPr algn="l">
              <a:defRPr sz="3200">
                <a:solidFill>
                  <a:srgbClr val="C00000"/>
                </a:solidFill>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endParaRPr lang="en-AU">
              <a:solidFill>
                <a:prstClr val="black">
                  <a:lumMod val="50000"/>
                  <a:lumOff val="50000"/>
                </a:prstClr>
              </a:solidFill>
            </a:endParaRPr>
          </a:p>
        </p:txBody>
      </p:sp>
      <p:sp>
        <p:nvSpPr>
          <p:cNvPr id="11" name="Slide Number Placeholder 10"/>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2" name="Footer Placeholder 11"/>
          <p:cNvSpPr>
            <a:spLocks noGrp="1"/>
          </p:cNvSpPr>
          <p:nvPr>
            <p:ph type="ftr" sz="quarter" idx="12"/>
          </p:nvPr>
        </p:nvSpPr>
        <p:spPr/>
        <p:txBody>
          <a:bodyPr/>
          <a:lstStyle/>
          <a:p>
            <a:endParaRPr lang="en-AU">
              <a:solidFill>
                <a:prstClr val="black"/>
              </a:solidFill>
            </a:endParaRPr>
          </a:p>
        </p:txBody>
      </p:sp>
      <p:pic>
        <p:nvPicPr>
          <p:cNvPr id="7" name="Picture 6" descr="http://www.idpblog.me/idp-en/wp-content/uploads/2012/09/Queensland-University-of-Technology_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 y="6463547"/>
            <a:ext cx="1099820" cy="32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910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endParaRPr lang="en-AU">
              <a:solidFill>
                <a:prstClr val="black">
                  <a:lumMod val="50000"/>
                  <a:lumOff val="50000"/>
                </a:prstClr>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a:xfrm>
            <a:off x="838200" y="6296248"/>
            <a:ext cx="2820987" cy="152400"/>
          </a:xfrm>
        </p:spPr>
        <p:txBody>
          <a:bodyPr/>
          <a:lstStyle/>
          <a:p>
            <a:endParaRPr lang="en-AU">
              <a:solidFill>
                <a:prstClr val="black"/>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600858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endParaRPr lang="en-AU">
              <a:solidFill>
                <a:prstClr val="black">
                  <a:lumMod val="50000"/>
                  <a:lumOff val="50000"/>
                </a:prstClr>
              </a:solidFill>
            </a:endParaRPr>
          </a:p>
        </p:txBody>
      </p:sp>
      <p:sp>
        <p:nvSpPr>
          <p:cNvPr id="13" name="Slide Number Placeholder 1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8427908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6" name="Footer Placeholder 15"/>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7634711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endParaRPr lang="en-AU">
              <a:solidFill>
                <a:prstClr val="black">
                  <a:lumMod val="50000"/>
                  <a:lumOff val="50000"/>
                </a:prstClr>
              </a:solidFill>
            </a:endParaRPr>
          </a:p>
        </p:txBody>
      </p:sp>
      <p:sp>
        <p:nvSpPr>
          <p:cNvPr id="10" name="Slide Number Placeholder 9"/>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1" name="Footer Placeholder 10"/>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7259175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AU">
              <a:solidFill>
                <a:prstClr val="black">
                  <a:lumMod val="50000"/>
                  <a:lumOff val="50000"/>
                </a:prstClr>
              </a:solidFill>
            </a:endParaRPr>
          </a:p>
        </p:txBody>
      </p:sp>
      <p:sp>
        <p:nvSpPr>
          <p:cNvPr id="9" name="Slide Number Placeholder 8"/>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0" name="Footer Placeholder 9"/>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6138188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endParaRPr lang="en-AU">
              <a:solidFill>
                <a:prstClr val="black">
                  <a:lumMod val="50000"/>
                  <a:lumOff val="50000"/>
                </a:prstClr>
              </a:solidFill>
            </a:endParaRPr>
          </a:p>
        </p:txBody>
      </p:sp>
      <p:sp>
        <p:nvSpPr>
          <p:cNvPr id="16" name="Slide Number Placeholder 15"/>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7" name="Footer Placeholder 16"/>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142365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1972B9-777F-4603-82C9-11F0E9C2BB76}" type="datetimeFigureOut">
              <a:rPr lang="en-AU" smtClean="0"/>
              <a:t>26/02/2016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04ABAF-46A5-4398-B771-7BE8511620DC}" type="slidenum">
              <a:rPr lang="en-AU" smtClean="0"/>
              <a:t>‹#›</a:t>
            </a:fld>
            <a:endParaRPr lang="en-AU"/>
          </a:p>
        </p:txBody>
      </p:sp>
    </p:spTree>
    <p:extLst>
      <p:ext uri="{BB962C8B-B14F-4D97-AF65-F5344CB8AC3E}">
        <p14:creationId xmlns:p14="http://schemas.microsoft.com/office/powerpoint/2010/main" val="174507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endParaRPr lang="en-AU">
              <a:solidFill>
                <a:prstClr val="black">
                  <a:lumMod val="50000"/>
                  <a:lumOff val="50000"/>
                </a:prstClr>
              </a:solidFill>
            </a:endParaRPr>
          </a:p>
        </p:txBody>
      </p:sp>
      <p:sp>
        <p:nvSpPr>
          <p:cNvPr id="17" name="Slide Number Placeholder 16"/>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8" name="Footer Placeholder 17"/>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23710420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692455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3598142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270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095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14170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04887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4889"/>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2BC67A52-7419-4FA8-9DFA-EF36036C9D68}" type="datetimeFigureOut">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a:xfrm>
            <a:off x="3581400" y="6296248"/>
            <a:ext cx="2820987" cy="152400"/>
          </a:xfrm>
        </p:spPr>
        <p:txBody>
          <a:bodyPr/>
          <a:lstStyle/>
          <a:p>
            <a:endParaRPr lang="en-AU">
              <a:solidFill>
                <a:prstClr val="black"/>
              </a:solidFill>
            </a:endParaRPr>
          </a:p>
        </p:txBody>
      </p:sp>
    </p:spTree>
    <p:extLst>
      <p:ext uri="{BB962C8B-B14F-4D97-AF65-F5344CB8AC3E}">
        <p14:creationId xmlns:p14="http://schemas.microsoft.com/office/powerpoint/2010/main" val="1031183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136904" cy="4824536"/>
          </a:xfrm>
        </p:spPr>
        <p:txBody>
          <a:bodyPr anchor="t">
            <a:normAutofit/>
          </a:bodyPr>
          <a:lstStyle>
            <a:lvl1pPr marL="182880" indent="-182880" algn="l">
              <a:buFont typeface="Arial" pitchFamily="34" charset="0"/>
              <a:buChar char="•"/>
              <a:defRPr sz="2400">
                <a:solidFill>
                  <a:schemeClr val="tx1">
                    <a:lumMod val="75000"/>
                    <a:lumOff val="25000"/>
                  </a:schemeClr>
                </a:solidFill>
              </a:defRPr>
            </a:lvl1pPr>
            <a:lvl2pPr marL="411480" indent="-182880" algn="l">
              <a:buFont typeface="Arial" pitchFamily="34" charset="0"/>
              <a:buChar char="•"/>
              <a:defRPr sz="1800">
                <a:solidFill>
                  <a:schemeClr val="tx1">
                    <a:lumMod val="75000"/>
                    <a:lumOff val="25000"/>
                  </a:schemeClr>
                </a:solidFill>
              </a:defRPr>
            </a:lvl2pPr>
            <a:lvl3pPr marL="594360" indent="-182880" algn="l">
              <a:buFont typeface="Arial" pitchFamily="34" charset="0"/>
              <a:buChar char="•"/>
              <a:defRPr sz="1800">
                <a:solidFill>
                  <a:schemeClr val="tx1">
                    <a:lumMod val="75000"/>
                    <a:lumOff val="25000"/>
                  </a:schemeClr>
                </a:solidFill>
              </a:defRPr>
            </a:lvl3pPr>
            <a:lvl4pPr marL="777240" indent="-182880" algn="l">
              <a:buFont typeface="Arial" pitchFamily="34" charset="0"/>
              <a:buChar char="•"/>
              <a:defRPr sz="1800">
                <a:solidFill>
                  <a:schemeClr val="tx1">
                    <a:lumMod val="75000"/>
                    <a:lumOff val="25000"/>
                  </a:schemeClr>
                </a:solidFill>
              </a:defRPr>
            </a:lvl4pPr>
            <a:lvl5pPr marL="960120" indent="-182880" algn="l">
              <a:buFont typeface="Arial" pitchFamily="34" charset="0"/>
              <a:buChar char="•"/>
              <a:defRPr sz="1800">
                <a:solidFill>
                  <a:schemeClr val="tx1">
                    <a:lumMod val="75000"/>
                    <a:lumOff val="25000"/>
                  </a:schemeClr>
                </a:solidFill>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467544" y="260648"/>
            <a:ext cx="8064896" cy="792088"/>
          </a:xfrm>
        </p:spPr>
        <p:txBody>
          <a:bodyPr>
            <a:normAutofit/>
          </a:bodyPr>
          <a:lstStyle>
            <a:lvl1pPr algn="l">
              <a:defRPr sz="3200">
                <a:solidFill>
                  <a:srgbClr val="C00000"/>
                </a:solidFill>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2BC67A52-7419-4FA8-9DFA-EF36036C9D68}" type="datetimeFigureOut">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1" name="Slide Number Placeholder 10"/>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2" name="Footer Placeholder 11"/>
          <p:cNvSpPr>
            <a:spLocks noGrp="1"/>
          </p:cNvSpPr>
          <p:nvPr>
            <p:ph type="ftr" sz="quarter" idx="12"/>
          </p:nvPr>
        </p:nvSpPr>
        <p:spPr/>
        <p:txBody>
          <a:bodyPr/>
          <a:lstStyle/>
          <a:p>
            <a:endParaRPr lang="en-AU">
              <a:solidFill>
                <a:prstClr val="black"/>
              </a:solidFill>
            </a:endParaRPr>
          </a:p>
        </p:txBody>
      </p:sp>
      <p:pic>
        <p:nvPicPr>
          <p:cNvPr id="7" name="Picture 6" descr="http://www.idpblog.me/idp-en/wp-content/uploads/2012/09/Queensland-University-of-Technology_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 y="6463547"/>
            <a:ext cx="1099820" cy="3244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019819" y="6604857"/>
            <a:ext cx="1301959" cy="261610"/>
          </a:xfrm>
          <a:prstGeom prst="rect">
            <a:avLst/>
          </a:prstGeom>
          <a:noFill/>
        </p:spPr>
        <p:txBody>
          <a:bodyPr wrap="none" rtlCol="0">
            <a:spAutoFit/>
          </a:bodyPr>
          <a:lstStyle/>
          <a:p>
            <a:r>
              <a:rPr lang="en-US" sz="1100" dirty="0" smtClean="0">
                <a:solidFill>
                  <a:srgbClr val="7F7F7F"/>
                </a:solidFill>
              </a:rPr>
              <a:t>© Marcello La Rosa</a:t>
            </a:r>
            <a:endParaRPr lang="en-US" sz="1100" dirty="0">
              <a:solidFill>
                <a:srgbClr val="7F7F7F"/>
              </a:solidFill>
            </a:endParaRPr>
          </a:p>
        </p:txBody>
      </p:sp>
    </p:spTree>
    <p:extLst>
      <p:ext uri="{BB962C8B-B14F-4D97-AF65-F5344CB8AC3E}">
        <p14:creationId xmlns:p14="http://schemas.microsoft.com/office/powerpoint/2010/main" val="37289839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972B9-777F-4603-82C9-11F0E9C2BB76}" type="datetimeFigureOut">
              <a:rPr lang="en-AU" smtClean="0"/>
              <a:t>26/02/2016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04ABAF-46A5-4398-B771-7BE8511620DC}" type="slidenum">
              <a:rPr lang="en-AU" smtClean="0"/>
              <a:t>‹#›</a:t>
            </a:fld>
            <a:endParaRPr lang="en-AU"/>
          </a:p>
        </p:txBody>
      </p:sp>
    </p:spTree>
    <p:extLst>
      <p:ext uri="{BB962C8B-B14F-4D97-AF65-F5344CB8AC3E}">
        <p14:creationId xmlns:p14="http://schemas.microsoft.com/office/powerpoint/2010/main" val="1163969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2BC67A52-7419-4FA8-9DFA-EF36036C9D68}" type="datetimeFigureOut">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a:xfrm>
            <a:off x="838200" y="6296248"/>
            <a:ext cx="2820987" cy="152400"/>
          </a:xfrm>
        </p:spPr>
        <p:txBody>
          <a:bodyPr/>
          <a:lstStyle/>
          <a:p>
            <a:endParaRPr lang="en-AU">
              <a:solidFill>
                <a:prstClr val="black"/>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52748224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2BC67A52-7419-4FA8-9DFA-EF36036C9D68}" type="datetimeFigureOut">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3" name="Slide Number Placeholder 1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3989362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2BC67A52-7419-4FA8-9DFA-EF36036C9D68}" type="datetimeFigureOut">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6" name="Footer Placeholder 15"/>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0453378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2BC67A52-7419-4FA8-9DFA-EF36036C9D68}" type="datetimeFigureOut">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0" name="Slide Number Placeholder 9"/>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1" name="Footer Placeholder 10"/>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5537405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BC67A52-7419-4FA8-9DFA-EF36036C9D68}" type="datetimeFigureOut">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9" name="Slide Number Placeholder 8"/>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0" name="Footer Placeholder 9"/>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17746578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BC67A52-7419-4FA8-9DFA-EF36036C9D68}" type="datetimeFigureOut">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6" name="Slide Number Placeholder 15"/>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7" name="Footer Placeholder 16"/>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28201931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2BC67A52-7419-4FA8-9DFA-EF36036C9D68}" type="datetimeFigureOut">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7" name="Slide Number Placeholder 16"/>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8" name="Footer Placeholder 17"/>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1780059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BC67A52-7419-4FA8-9DFA-EF36036C9D68}" type="datetimeFigureOut">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68983648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BC67A52-7419-4FA8-9DFA-EF36036C9D68}" type="datetimeFigureOut">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21919314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94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1972B9-777F-4603-82C9-11F0E9C2BB76}" type="datetimeFigureOut">
              <a:rPr lang="en-AU" smtClean="0"/>
              <a:t>26/02/2016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04ABAF-46A5-4398-B771-7BE8511620DC}" type="slidenum">
              <a:rPr lang="en-AU" smtClean="0"/>
              <a:t>‹#›</a:t>
            </a:fld>
            <a:endParaRPr lang="en-AU"/>
          </a:p>
        </p:txBody>
      </p:sp>
    </p:spTree>
    <p:extLst>
      <p:ext uri="{BB962C8B-B14F-4D97-AF65-F5344CB8AC3E}">
        <p14:creationId xmlns:p14="http://schemas.microsoft.com/office/powerpoint/2010/main" val="3783735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048534"/>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243967"/>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914767"/>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8300"/>
            <a:ext cx="6705600" cy="609600"/>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693127" y="1439863"/>
            <a:ext cx="3815862"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9666" y="1439863"/>
            <a:ext cx="3815862"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C868A3D3-424C-46E2-8E4A-7029C04BAF7D}" type="slidenum">
              <a:rPr lang="de-DE">
                <a:solidFill>
                  <a:prstClr val="black">
                    <a:lumMod val="50000"/>
                    <a:lumOff val="50000"/>
                  </a:prstClr>
                </a:solidFill>
              </a:rPr>
              <a:pPr>
                <a:defRPr/>
              </a:pPr>
              <a:t>‹#›</a:t>
            </a:fld>
            <a:endParaRPr lang="de-DE">
              <a:solidFill>
                <a:prstClr val="black">
                  <a:lumMod val="50000"/>
                  <a:lumOff val="50000"/>
                </a:prstClr>
              </a:solidFill>
            </a:endParaRPr>
          </a:p>
        </p:txBody>
      </p:sp>
      <p:sp>
        <p:nvSpPr>
          <p:cNvPr id="6" name="TextBox 5"/>
          <p:cNvSpPr txBox="1"/>
          <p:nvPr userDrawn="1"/>
        </p:nvSpPr>
        <p:spPr>
          <a:xfrm>
            <a:off x="7019819" y="6604857"/>
            <a:ext cx="1301959" cy="261610"/>
          </a:xfrm>
          <a:prstGeom prst="rect">
            <a:avLst/>
          </a:prstGeom>
          <a:noFill/>
        </p:spPr>
        <p:txBody>
          <a:bodyPr wrap="none" rtlCol="0">
            <a:spAutoFit/>
          </a:bodyPr>
          <a:lstStyle/>
          <a:p>
            <a:r>
              <a:rPr lang="en-US" sz="1100" dirty="0" smtClean="0">
                <a:solidFill>
                  <a:srgbClr val="7F7F7F"/>
                </a:solidFill>
              </a:rPr>
              <a:t>© Marcello La Rosa</a:t>
            </a:r>
            <a:endParaRPr lang="en-US" sz="1100" dirty="0">
              <a:solidFill>
                <a:srgbClr val="7F7F7F"/>
              </a:solidFill>
            </a:endParaRPr>
          </a:p>
        </p:txBody>
      </p:sp>
    </p:spTree>
    <p:extLst>
      <p:ext uri="{BB962C8B-B14F-4D97-AF65-F5344CB8AC3E}">
        <p14:creationId xmlns:p14="http://schemas.microsoft.com/office/powerpoint/2010/main" val="58550800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91849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63572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030596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449987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3253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1972B9-777F-4603-82C9-11F0E9C2BB76}" type="datetimeFigureOut">
              <a:rPr lang="en-AU" smtClean="0"/>
              <a:t>26/02/2016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C04ABAF-46A5-4398-B771-7BE8511620DC}" type="slidenum">
              <a:rPr lang="en-AU" smtClean="0"/>
              <a:t>‹#›</a:t>
            </a:fld>
            <a:endParaRPr lang="en-AU"/>
          </a:p>
        </p:txBody>
      </p:sp>
    </p:spTree>
    <p:extLst>
      <p:ext uri="{BB962C8B-B14F-4D97-AF65-F5344CB8AC3E}">
        <p14:creationId xmlns:p14="http://schemas.microsoft.com/office/powerpoint/2010/main" val="3502369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23347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95472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82775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05006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72370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1600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212121"/>
        </a:solidFill>
        <a:effectLst/>
      </p:bgPr>
    </p:bg>
    <p:spTree>
      <p:nvGrpSpPr>
        <p:cNvPr id="1" name=""/>
        <p:cNvGrpSpPr/>
        <p:nvPr/>
      </p:nvGrpSpPr>
      <p:grpSpPr>
        <a:xfrm>
          <a:off x="0" y="0"/>
          <a:ext cx="0" cy="0"/>
          <a:chOff x="0" y="0"/>
          <a:chExt cx="0" cy="0"/>
        </a:xfrm>
      </p:grpSpPr>
      <p:pic>
        <p:nvPicPr>
          <p:cNvPr id="3" name="Picture 5" descr="SEC8.jpg"/>
          <p:cNvPicPr>
            <a:picLocks noChangeAspect="1"/>
          </p:cNvPicPr>
          <p:nvPr userDrawn="1"/>
        </p:nvPicPr>
        <p:blipFill rotWithShape="1">
          <a:blip r:embed="rId2">
            <a:extLst>
              <a:ext uri="{28A0092B-C50C-407E-A947-70E740481C1C}">
                <a14:useLocalDpi xmlns:a14="http://schemas.microsoft.com/office/drawing/2010/main" val="0"/>
              </a:ext>
            </a:extLst>
          </a:blip>
          <a:srcRect l="2798" t="149" r="22453" b="20064"/>
          <a:stretch/>
        </p:blipFill>
        <p:spPr bwMode="auto">
          <a:xfrm>
            <a:off x="-12700" y="0"/>
            <a:ext cx="91567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91116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lvl1pPr algn="l">
              <a:defRPr spc="-100"/>
            </a:lvl1pPr>
            <a:lvl2pPr algn="l">
              <a:defRPr/>
            </a:lvl2pPr>
            <a:lvl3pPr algn="l">
              <a:defRPr/>
            </a:lvl3pPr>
            <a:lvl4pPr algn="l">
              <a:defRPr/>
            </a:lvl4pPr>
            <a:lvl5pPr algn="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lgn="l" fontAlgn="auto">
              <a:spcBef>
                <a:spcPts val="0"/>
              </a:spcBef>
              <a:spcAft>
                <a:spcPts val="0"/>
              </a:spcAft>
              <a:defRPr>
                <a:latin typeface="+mn-lt"/>
              </a:defRPr>
            </a:lvl1pPr>
          </a:lstStyle>
          <a:p>
            <a:pPr eaLnBrk="0" hangingPunct="0">
              <a:defRPr/>
            </a:pPr>
            <a:fld id="{16C77078-05F1-4D6D-AE79-42AFCD47D493}" type="datetime1">
              <a:rPr lang="en-AU" sz="2200" smtClean="0">
                <a:solidFill>
                  <a:prstClr val="black">
                    <a:tint val="75000"/>
                  </a:prstClr>
                </a:solidFill>
                <a:ea typeface="ＭＳ Ｐゴシック" pitchFamily="34" charset="-128"/>
              </a:rPr>
              <a:pPr eaLnBrk="0" hangingPunct="0">
                <a:defRPr/>
              </a:pPr>
              <a:t>26/02/2016</a:t>
            </a:fld>
            <a:endParaRPr lang="en-US" sz="2200">
              <a:solidFill>
                <a:prstClr val="black">
                  <a:tint val="75000"/>
                </a:prstClr>
              </a:solidFill>
              <a:ea typeface="ＭＳ Ｐゴシック" pitchFamily="34"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lgn="l" fontAlgn="auto">
              <a:spcBef>
                <a:spcPts val="0"/>
              </a:spcBef>
              <a:spcAft>
                <a:spcPts val="0"/>
              </a:spcAft>
              <a:defRPr>
                <a:latin typeface="+mn-lt"/>
              </a:defRPr>
            </a:lvl1pPr>
          </a:lstStyle>
          <a:p>
            <a:pPr eaLnBrk="0" hangingPunct="0">
              <a:defRPr/>
            </a:pPr>
            <a:endParaRPr lang="en-US" sz="2200">
              <a:solidFill>
                <a:prstClr val="black">
                  <a:tint val="75000"/>
                </a:prstClr>
              </a:solidFill>
              <a:ea typeface="ＭＳ Ｐゴシック" pitchFamily="34"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lgn="l" fontAlgn="auto">
              <a:spcBef>
                <a:spcPts val="0"/>
              </a:spcBef>
              <a:spcAft>
                <a:spcPts val="0"/>
              </a:spcAft>
              <a:defRPr>
                <a:latin typeface="+mn-lt"/>
              </a:defRPr>
            </a:lvl1pPr>
          </a:lstStyle>
          <a:p>
            <a:pPr eaLnBrk="0" hangingPunct="0">
              <a:defRPr/>
            </a:pPr>
            <a:endParaRPr lang="en-US" sz="2200">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11405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118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50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1972B9-777F-4603-82C9-11F0E9C2BB76}" type="datetimeFigureOut">
              <a:rPr lang="en-AU" smtClean="0"/>
              <a:t>26/02/2016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C04ABAF-46A5-4398-B771-7BE8511620DC}" type="slidenum">
              <a:rPr lang="en-AU" smtClean="0"/>
              <a:t>‹#›</a:t>
            </a:fld>
            <a:endParaRPr lang="en-AU"/>
          </a:p>
        </p:txBody>
      </p:sp>
    </p:spTree>
    <p:extLst>
      <p:ext uri="{BB962C8B-B14F-4D97-AF65-F5344CB8AC3E}">
        <p14:creationId xmlns:p14="http://schemas.microsoft.com/office/powerpoint/2010/main" val="4289046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616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3843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4060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D9353449-92E2-42DD-AD92-1BBAFE29EE09}"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a:xfrm>
            <a:off x="3581400" y="6296248"/>
            <a:ext cx="2820987" cy="152400"/>
          </a:xfrm>
        </p:spPr>
        <p:txBody>
          <a:bodyPr/>
          <a:lstStyle/>
          <a:p>
            <a:endParaRPr lang="en-AU">
              <a:solidFill>
                <a:prstClr val="black"/>
              </a:solidFill>
            </a:endParaRPr>
          </a:p>
        </p:txBody>
      </p:sp>
    </p:spTree>
    <p:extLst>
      <p:ext uri="{BB962C8B-B14F-4D97-AF65-F5344CB8AC3E}">
        <p14:creationId xmlns:p14="http://schemas.microsoft.com/office/powerpoint/2010/main" val="13649551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136904" cy="4824536"/>
          </a:xfrm>
        </p:spPr>
        <p:txBody>
          <a:bodyPr anchor="t">
            <a:normAutofit/>
          </a:bodyPr>
          <a:lstStyle>
            <a:lvl1pPr marL="182880" indent="-182880" algn="l">
              <a:buFont typeface="Arial" pitchFamily="34" charset="0"/>
              <a:buChar char="•"/>
              <a:defRPr sz="2400">
                <a:solidFill>
                  <a:schemeClr val="tx1">
                    <a:lumMod val="75000"/>
                    <a:lumOff val="25000"/>
                  </a:schemeClr>
                </a:solidFill>
              </a:defRPr>
            </a:lvl1pPr>
            <a:lvl2pPr marL="411480" indent="-182880" algn="l">
              <a:buFont typeface="Arial" pitchFamily="34" charset="0"/>
              <a:buChar char="•"/>
              <a:defRPr sz="1800">
                <a:solidFill>
                  <a:schemeClr val="tx1">
                    <a:lumMod val="75000"/>
                    <a:lumOff val="25000"/>
                  </a:schemeClr>
                </a:solidFill>
              </a:defRPr>
            </a:lvl2pPr>
            <a:lvl3pPr marL="594360" indent="-182880" algn="l">
              <a:buFont typeface="Arial" pitchFamily="34" charset="0"/>
              <a:buChar char="•"/>
              <a:defRPr sz="1800">
                <a:solidFill>
                  <a:schemeClr val="tx1">
                    <a:lumMod val="75000"/>
                    <a:lumOff val="25000"/>
                  </a:schemeClr>
                </a:solidFill>
              </a:defRPr>
            </a:lvl3pPr>
            <a:lvl4pPr marL="777240" indent="-182880" algn="l">
              <a:buFont typeface="Arial" pitchFamily="34" charset="0"/>
              <a:buChar char="•"/>
              <a:defRPr sz="1800">
                <a:solidFill>
                  <a:schemeClr val="tx1">
                    <a:lumMod val="75000"/>
                    <a:lumOff val="25000"/>
                  </a:schemeClr>
                </a:solidFill>
              </a:defRPr>
            </a:lvl4pPr>
            <a:lvl5pPr marL="960120" indent="-182880" algn="l">
              <a:buFont typeface="Arial" pitchFamily="34" charset="0"/>
              <a:buChar char="•"/>
              <a:defRPr sz="1800">
                <a:solidFill>
                  <a:schemeClr val="tx1">
                    <a:lumMod val="75000"/>
                    <a:lumOff val="25000"/>
                  </a:schemeClr>
                </a:solidFill>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467544" y="260648"/>
            <a:ext cx="8064896" cy="792088"/>
          </a:xfrm>
        </p:spPr>
        <p:txBody>
          <a:bodyPr>
            <a:normAutofit/>
          </a:bodyPr>
          <a:lstStyle>
            <a:lvl1pPr algn="l">
              <a:defRPr sz="3200">
                <a:solidFill>
                  <a:srgbClr val="C00000"/>
                </a:solidFill>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8AE3661A-AFE1-42BC-A0BF-942AEE00EDDE}"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1" name="Slide Number Placeholder 10"/>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2" name="Footer Placeholder 11"/>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19276776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AD125D29-6949-464A-B5DA-0A8121F0E296}"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a:xfrm>
            <a:off x="838200" y="6296248"/>
            <a:ext cx="2820987" cy="152400"/>
          </a:xfrm>
        </p:spPr>
        <p:txBody>
          <a:bodyPr/>
          <a:lstStyle/>
          <a:p>
            <a:endParaRPr lang="en-AU">
              <a:solidFill>
                <a:prstClr val="black"/>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53540619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C5883965-65CA-43A2-B1CA-5AE6A1973355}"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3" name="Slide Number Placeholder 1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82875951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3A197E7D-51C4-424A-B770-3F57A39C62F2}"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6" name="Footer Placeholder 15"/>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55455313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95F38875-2069-4700-92EA-BBA64C41FBCC}"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0" name="Slide Number Placeholder 9"/>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1" name="Footer Placeholder 10"/>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54026355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EAC3762-A3E9-42E7-8357-2F5039C7E9C7}"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9" name="Slide Number Placeholder 8"/>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0" name="Footer Placeholder 9"/>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34205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972B9-777F-4603-82C9-11F0E9C2BB76}" type="datetimeFigureOut">
              <a:rPr lang="en-AU" smtClean="0"/>
              <a:t>26/02/2016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C04ABAF-46A5-4398-B771-7BE8511620DC}" type="slidenum">
              <a:rPr lang="en-AU" smtClean="0"/>
              <a:t>‹#›</a:t>
            </a:fld>
            <a:endParaRPr lang="en-AU"/>
          </a:p>
        </p:txBody>
      </p:sp>
    </p:spTree>
    <p:extLst>
      <p:ext uri="{BB962C8B-B14F-4D97-AF65-F5344CB8AC3E}">
        <p14:creationId xmlns:p14="http://schemas.microsoft.com/office/powerpoint/2010/main" val="3488297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F05BBAA-C25D-4B92-A7FF-40EAAEF08D27}"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6" name="Slide Number Placeholder 15"/>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7" name="Footer Placeholder 16"/>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81026439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911C0C6C-42DA-43E3-A429-2FC276315B3B}"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7" name="Slide Number Placeholder 16"/>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8" name="Footer Placeholder 17"/>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87494504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C0DBF08-AD73-4BFE-938C-9DB9A90FD2B4}"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34039085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E5340C74-6DF9-4779-8AEF-B3EBD411B8C0}"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40847451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0696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690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61353"/>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71029"/>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004109"/>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D9353449-92E2-42DD-AD92-1BBAFE29EE09}"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a:xfrm>
            <a:off x="3581400" y="6296248"/>
            <a:ext cx="2820987" cy="152400"/>
          </a:xfrm>
        </p:spPr>
        <p:txBody>
          <a:bodyPr/>
          <a:lstStyle/>
          <a:p>
            <a:endParaRPr lang="en-AU">
              <a:solidFill>
                <a:prstClr val="black"/>
              </a:solidFill>
            </a:endParaRPr>
          </a:p>
        </p:txBody>
      </p:sp>
    </p:spTree>
    <p:extLst>
      <p:ext uri="{BB962C8B-B14F-4D97-AF65-F5344CB8AC3E}">
        <p14:creationId xmlns:p14="http://schemas.microsoft.com/office/powerpoint/2010/main" val="4123624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972B9-777F-4603-82C9-11F0E9C2BB76}" type="datetimeFigureOut">
              <a:rPr lang="en-AU" smtClean="0"/>
              <a:t>26/02/2016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04ABAF-46A5-4398-B771-7BE8511620DC}" type="slidenum">
              <a:rPr lang="en-AU" smtClean="0"/>
              <a:t>‹#›</a:t>
            </a:fld>
            <a:endParaRPr lang="en-AU"/>
          </a:p>
        </p:txBody>
      </p:sp>
    </p:spTree>
    <p:extLst>
      <p:ext uri="{BB962C8B-B14F-4D97-AF65-F5344CB8AC3E}">
        <p14:creationId xmlns:p14="http://schemas.microsoft.com/office/powerpoint/2010/main" val="31309751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136904" cy="4824536"/>
          </a:xfrm>
        </p:spPr>
        <p:txBody>
          <a:bodyPr anchor="t">
            <a:normAutofit/>
          </a:bodyPr>
          <a:lstStyle>
            <a:lvl1pPr marL="182880" indent="-182880" algn="l">
              <a:buFont typeface="Arial" pitchFamily="34" charset="0"/>
              <a:buChar char="•"/>
              <a:defRPr sz="2400">
                <a:solidFill>
                  <a:schemeClr val="tx1">
                    <a:lumMod val="75000"/>
                    <a:lumOff val="25000"/>
                  </a:schemeClr>
                </a:solidFill>
              </a:defRPr>
            </a:lvl1pPr>
            <a:lvl2pPr marL="411480" indent="-182880" algn="l">
              <a:buFont typeface="Arial" pitchFamily="34" charset="0"/>
              <a:buChar char="•"/>
              <a:defRPr sz="1800">
                <a:solidFill>
                  <a:schemeClr val="tx1">
                    <a:lumMod val="75000"/>
                    <a:lumOff val="25000"/>
                  </a:schemeClr>
                </a:solidFill>
              </a:defRPr>
            </a:lvl2pPr>
            <a:lvl3pPr marL="594360" indent="-182880" algn="l">
              <a:buFont typeface="Arial" pitchFamily="34" charset="0"/>
              <a:buChar char="•"/>
              <a:defRPr sz="1800">
                <a:solidFill>
                  <a:schemeClr val="tx1">
                    <a:lumMod val="75000"/>
                    <a:lumOff val="25000"/>
                  </a:schemeClr>
                </a:solidFill>
              </a:defRPr>
            </a:lvl3pPr>
            <a:lvl4pPr marL="777240" indent="-182880" algn="l">
              <a:buFont typeface="Arial" pitchFamily="34" charset="0"/>
              <a:buChar char="•"/>
              <a:defRPr sz="1800">
                <a:solidFill>
                  <a:schemeClr val="tx1">
                    <a:lumMod val="75000"/>
                    <a:lumOff val="25000"/>
                  </a:schemeClr>
                </a:solidFill>
              </a:defRPr>
            </a:lvl4pPr>
            <a:lvl5pPr marL="960120" indent="-182880" algn="l">
              <a:buFont typeface="Arial" pitchFamily="34" charset="0"/>
              <a:buChar char="•"/>
              <a:defRPr sz="1800">
                <a:solidFill>
                  <a:schemeClr val="tx1">
                    <a:lumMod val="75000"/>
                    <a:lumOff val="25000"/>
                  </a:schemeClr>
                </a:solidFill>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467544" y="260648"/>
            <a:ext cx="8064896" cy="792088"/>
          </a:xfrm>
        </p:spPr>
        <p:txBody>
          <a:bodyPr>
            <a:normAutofit/>
          </a:bodyPr>
          <a:lstStyle>
            <a:lvl1pPr algn="l">
              <a:defRPr sz="3200">
                <a:solidFill>
                  <a:srgbClr val="C00000"/>
                </a:solidFill>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8AE3661A-AFE1-42BC-A0BF-942AEE00EDDE}"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1" name="Slide Number Placeholder 10"/>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2" name="Footer Placeholder 11"/>
          <p:cNvSpPr>
            <a:spLocks noGrp="1"/>
          </p:cNvSpPr>
          <p:nvPr>
            <p:ph type="ftr" sz="quarter" idx="12"/>
          </p:nvPr>
        </p:nvSpPr>
        <p:spPr/>
        <p:txBody>
          <a:bodyPr/>
          <a:lstStyle/>
          <a:p>
            <a:endParaRPr lang="en-AU">
              <a:solidFill>
                <a:prstClr val="black"/>
              </a:solidFill>
            </a:endParaRPr>
          </a:p>
        </p:txBody>
      </p:sp>
      <p:pic>
        <p:nvPicPr>
          <p:cNvPr id="7" name="Picture 6" descr="http://www.idpblog.me/idp-en/wp-content/uploads/2012/09/Queensland-University-of-Technology_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 y="6463547"/>
            <a:ext cx="1099820" cy="3244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019819" y="6604857"/>
            <a:ext cx="1301959" cy="261610"/>
          </a:xfrm>
          <a:prstGeom prst="rect">
            <a:avLst/>
          </a:prstGeom>
          <a:noFill/>
        </p:spPr>
        <p:txBody>
          <a:bodyPr wrap="none" rtlCol="0">
            <a:spAutoFit/>
          </a:bodyPr>
          <a:lstStyle/>
          <a:p>
            <a:r>
              <a:rPr lang="en-US" sz="1100" dirty="0" smtClean="0">
                <a:solidFill>
                  <a:srgbClr val="7F7F7F"/>
                </a:solidFill>
              </a:rPr>
              <a:t>© Marcello La Rosa</a:t>
            </a:r>
            <a:endParaRPr lang="en-US" sz="1100" dirty="0">
              <a:solidFill>
                <a:srgbClr val="7F7F7F"/>
              </a:solidFill>
            </a:endParaRPr>
          </a:p>
        </p:txBody>
      </p:sp>
    </p:spTree>
    <p:extLst>
      <p:ext uri="{BB962C8B-B14F-4D97-AF65-F5344CB8AC3E}">
        <p14:creationId xmlns:p14="http://schemas.microsoft.com/office/powerpoint/2010/main" val="254320450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AD125D29-6949-464A-B5DA-0A8121F0E296}"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a:xfrm>
            <a:off x="838200" y="6296248"/>
            <a:ext cx="2820987" cy="152400"/>
          </a:xfrm>
        </p:spPr>
        <p:txBody>
          <a:bodyPr/>
          <a:lstStyle/>
          <a:p>
            <a:endParaRPr lang="en-AU">
              <a:solidFill>
                <a:prstClr val="black"/>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2509925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C5883965-65CA-43A2-B1CA-5AE6A1973355}"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3" name="Slide Number Placeholder 1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10415791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3A197E7D-51C4-424A-B770-3F57A39C62F2}"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6" name="Footer Placeholder 15"/>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44124917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95F38875-2069-4700-92EA-BBA64C41FBCC}"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0" name="Slide Number Placeholder 9"/>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1" name="Footer Placeholder 10"/>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60357688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EAC3762-A3E9-42E7-8357-2F5039C7E9C7}"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9" name="Slide Number Placeholder 8"/>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0" name="Footer Placeholder 9"/>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56430257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F05BBAA-C25D-4B92-A7FF-40EAAEF08D27}"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6" name="Slide Number Placeholder 15"/>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7" name="Footer Placeholder 16"/>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66987102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911C0C6C-42DA-43E3-A429-2FC276315B3B}"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7" name="Slide Number Placeholder 16"/>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8" name="Footer Placeholder 17"/>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68705983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C0DBF08-AD73-4BFE-938C-9DB9A90FD2B4}"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50190613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E5340C74-6DF9-4779-8AEF-B3EBD411B8C0}" type="datetime1">
              <a:rPr lang="en-AU" smtClean="0">
                <a:solidFill>
                  <a:prstClr val="black">
                    <a:lumMod val="50000"/>
                    <a:lumOff val="50000"/>
                  </a:prstClr>
                </a:solidFill>
              </a:rPr>
              <a:pPr/>
              <a:t>26/02/2016</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8834441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972B9-777F-4603-82C9-11F0E9C2BB76}" type="datetimeFigureOut">
              <a:rPr lang="en-AU" smtClean="0"/>
              <a:t>26/02/2016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04ABAF-46A5-4398-B771-7BE8511620DC}" type="slidenum">
              <a:rPr lang="en-AU" smtClean="0"/>
              <a:t>‹#›</a:t>
            </a:fld>
            <a:endParaRPr lang="en-AU"/>
          </a:p>
        </p:txBody>
      </p:sp>
    </p:spTree>
    <p:extLst>
      <p:ext uri="{BB962C8B-B14F-4D97-AF65-F5344CB8AC3E}">
        <p14:creationId xmlns:p14="http://schemas.microsoft.com/office/powerpoint/2010/main" val="11210844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5548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6187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826884"/>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86708"/>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53844"/>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8300"/>
            <a:ext cx="6705600" cy="609600"/>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693127" y="1439863"/>
            <a:ext cx="3815862"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9666" y="1439863"/>
            <a:ext cx="3815862"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C868A3D3-424C-46E2-8E4A-7029C04BAF7D}" type="slidenum">
              <a:rPr lang="de-DE">
                <a:solidFill>
                  <a:prstClr val="black">
                    <a:lumMod val="50000"/>
                    <a:lumOff val="50000"/>
                  </a:prstClr>
                </a:solidFill>
              </a:rPr>
              <a:pPr>
                <a:defRPr/>
              </a:pPr>
              <a:t>‹#›</a:t>
            </a:fld>
            <a:endParaRPr lang="de-DE">
              <a:solidFill>
                <a:prstClr val="black">
                  <a:lumMod val="50000"/>
                  <a:lumOff val="50000"/>
                </a:prstClr>
              </a:solidFill>
            </a:endParaRPr>
          </a:p>
        </p:txBody>
      </p:sp>
    </p:spTree>
    <p:extLst>
      <p:ext uri="{BB962C8B-B14F-4D97-AF65-F5344CB8AC3E}">
        <p14:creationId xmlns:p14="http://schemas.microsoft.com/office/powerpoint/2010/main" val="21616222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endParaRPr lang="en-AU">
              <a:solidFill>
                <a:prstClr val="black">
                  <a:lumMod val="50000"/>
                  <a:lumOff val="50000"/>
                </a:prstClr>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a:xfrm>
            <a:off x="3581400" y="6296248"/>
            <a:ext cx="2820987" cy="152400"/>
          </a:xfrm>
        </p:spPr>
        <p:txBody>
          <a:bodyPr/>
          <a:lstStyle/>
          <a:p>
            <a:endParaRPr lang="en-AU">
              <a:solidFill>
                <a:prstClr val="black"/>
              </a:solidFill>
            </a:endParaRPr>
          </a:p>
        </p:txBody>
      </p:sp>
    </p:spTree>
    <p:extLst>
      <p:ext uri="{BB962C8B-B14F-4D97-AF65-F5344CB8AC3E}">
        <p14:creationId xmlns:p14="http://schemas.microsoft.com/office/powerpoint/2010/main" val="17713624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136904" cy="4824536"/>
          </a:xfrm>
        </p:spPr>
        <p:txBody>
          <a:bodyPr anchor="t">
            <a:normAutofit/>
          </a:bodyPr>
          <a:lstStyle>
            <a:lvl1pPr marL="182880" indent="-182880" algn="l">
              <a:buFont typeface="Arial" pitchFamily="34" charset="0"/>
              <a:buChar char="•"/>
              <a:defRPr sz="2400">
                <a:solidFill>
                  <a:schemeClr val="tx1">
                    <a:lumMod val="75000"/>
                    <a:lumOff val="25000"/>
                  </a:schemeClr>
                </a:solidFill>
              </a:defRPr>
            </a:lvl1pPr>
            <a:lvl2pPr marL="411480" indent="-182880" algn="l">
              <a:buFont typeface="Arial" pitchFamily="34" charset="0"/>
              <a:buChar char="•"/>
              <a:defRPr sz="1800">
                <a:solidFill>
                  <a:schemeClr val="tx1">
                    <a:lumMod val="75000"/>
                    <a:lumOff val="25000"/>
                  </a:schemeClr>
                </a:solidFill>
              </a:defRPr>
            </a:lvl2pPr>
            <a:lvl3pPr marL="594360" indent="-182880" algn="l">
              <a:buFont typeface="Arial" pitchFamily="34" charset="0"/>
              <a:buChar char="•"/>
              <a:defRPr sz="1800">
                <a:solidFill>
                  <a:schemeClr val="tx1">
                    <a:lumMod val="75000"/>
                    <a:lumOff val="25000"/>
                  </a:schemeClr>
                </a:solidFill>
              </a:defRPr>
            </a:lvl3pPr>
            <a:lvl4pPr marL="777240" indent="-182880" algn="l">
              <a:buFont typeface="Arial" pitchFamily="34" charset="0"/>
              <a:buChar char="•"/>
              <a:defRPr sz="1800">
                <a:solidFill>
                  <a:schemeClr val="tx1">
                    <a:lumMod val="75000"/>
                    <a:lumOff val="25000"/>
                  </a:schemeClr>
                </a:solidFill>
              </a:defRPr>
            </a:lvl4pPr>
            <a:lvl5pPr marL="960120" indent="-182880" algn="l">
              <a:buFont typeface="Arial" pitchFamily="34" charset="0"/>
              <a:buChar char="•"/>
              <a:defRPr sz="1800">
                <a:solidFill>
                  <a:schemeClr val="tx1">
                    <a:lumMod val="75000"/>
                    <a:lumOff val="25000"/>
                  </a:schemeClr>
                </a:solidFill>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467544" y="260648"/>
            <a:ext cx="8064896" cy="792088"/>
          </a:xfrm>
        </p:spPr>
        <p:txBody>
          <a:bodyPr>
            <a:normAutofit/>
          </a:bodyPr>
          <a:lstStyle>
            <a:lvl1pPr algn="l">
              <a:defRPr sz="3200">
                <a:solidFill>
                  <a:srgbClr val="C00000"/>
                </a:solidFill>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endParaRPr lang="en-AU">
              <a:solidFill>
                <a:prstClr val="black">
                  <a:lumMod val="50000"/>
                  <a:lumOff val="50000"/>
                </a:prstClr>
              </a:solidFill>
            </a:endParaRPr>
          </a:p>
        </p:txBody>
      </p:sp>
      <p:sp>
        <p:nvSpPr>
          <p:cNvPr id="11" name="Slide Number Placeholder 10"/>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2" name="Footer Placeholder 11"/>
          <p:cNvSpPr>
            <a:spLocks noGrp="1"/>
          </p:cNvSpPr>
          <p:nvPr>
            <p:ph type="ftr" sz="quarter" idx="12"/>
          </p:nvPr>
        </p:nvSpPr>
        <p:spPr/>
        <p:txBody>
          <a:bodyPr/>
          <a:lstStyle/>
          <a:p>
            <a:endParaRPr lang="en-AU">
              <a:solidFill>
                <a:prstClr val="black"/>
              </a:solidFill>
            </a:endParaRPr>
          </a:p>
        </p:txBody>
      </p:sp>
      <p:sp>
        <p:nvSpPr>
          <p:cNvPr id="7" name="TextBox 6"/>
          <p:cNvSpPr txBox="1"/>
          <p:nvPr userDrawn="1"/>
        </p:nvSpPr>
        <p:spPr>
          <a:xfrm>
            <a:off x="7019819" y="6604857"/>
            <a:ext cx="1301959" cy="261610"/>
          </a:xfrm>
          <a:prstGeom prst="rect">
            <a:avLst/>
          </a:prstGeom>
          <a:noFill/>
        </p:spPr>
        <p:txBody>
          <a:bodyPr wrap="none" rtlCol="0">
            <a:spAutoFit/>
          </a:bodyPr>
          <a:lstStyle/>
          <a:p>
            <a:r>
              <a:rPr lang="en-US" sz="1100" dirty="0" smtClean="0">
                <a:solidFill>
                  <a:srgbClr val="7F7F7F"/>
                </a:solidFill>
              </a:rPr>
              <a:t>© Marcello La Rosa</a:t>
            </a:r>
            <a:endParaRPr lang="en-US" sz="1100" dirty="0">
              <a:solidFill>
                <a:srgbClr val="7F7F7F"/>
              </a:solidFill>
            </a:endParaRPr>
          </a:p>
        </p:txBody>
      </p:sp>
    </p:spTree>
    <p:extLst>
      <p:ext uri="{BB962C8B-B14F-4D97-AF65-F5344CB8AC3E}">
        <p14:creationId xmlns:p14="http://schemas.microsoft.com/office/powerpoint/2010/main" val="9530942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endParaRPr lang="en-AU">
              <a:solidFill>
                <a:prstClr val="black">
                  <a:lumMod val="50000"/>
                  <a:lumOff val="50000"/>
                </a:prstClr>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a:xfrm>
            <a:off x="838200" y="6296248"/>
            <a:ext cx="2820987" cy="152400"/>
          </a:xfrm>
        </p:spPr>
        <p:txBody>
          <a:bodyPr/>
          <a:lstStyle/>
          <a:p>
            <a:endParaRPr lang="en-AU">
              <a:solidFill>
                <a:prstClr val="black"/>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92439213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endParaRPr lang="en-AU">
              <a:solidFill>
                <a:prstClr val="black">
                  <a:lumMod val="50000"/>
                  <a:lumOff val="50000"/>
                </a:prstClr>
              </a:solidFill>
            </a:endParaRPr>
          </a:p>
        </p:txBody>
      </p:sp>
      <p:sp>
        <p:nvSpPr>
          <p:cNvPr id="13" name="Slide Number Placeholder 1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40555138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8"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slideLayout" Target="../slideLayouts/slideLayout44.xml"/><Relationship Id="rId18" Type="http://schemas.openxmlformats.org/officeDocument/2006/relationships/theme" Target="../theme/theme3.xml"/><Relationship Id="rId19" Type="http://schemas.openxmlformats.org/officeDocument/2006/relationships/image" Target="../media/image1.pn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Relationship Id="rId17" Type="http://schemas.openxmlformats.org/officeDocument/2006/relationships/slideLayout" Target="../slideLayouts/slideLayout61.xml"/><Relationship Id="rId18" Type="http://schemas.openxmlformats.org/officeDocument/2006/relationships/slideLayout" Target="../slideLayouts/slideLayout62.xml"/><Relationship Id="rId19" Type="http://schemas.openxmlformats.org/officeDocument/2006/relationships/theme" Target="../theme/theme4.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slideLayout" Target="../slideLayouts/slideLayout74.xml"/><Relationship Id="rId13" Type="http://schemas.openxmlformats.org/officeDocument/2006/relationships/slideLayout" Target="../slideLayouts/slideLayout75.xml"/><Relationship Id="rId14" Type="http://schemas.openxmlformats.org/officeDocument/2006/relationships/slideLayout" Target="../slideLayouts/slideLayout76.xml"/><Relationship Id="rId15" Type="http://schemas.openxmlformats.org/officeDocument/2006/relationships/slideLayout" Target="../slideLayouts/slideLayout77.xml"/><Relationship Id="rId16" Type="http://schemas.openxmlformats.org/officeDocument/2006/relationships/slideLayout" Target="../slideLayouts/slideLayout78.xml"/><Relationship Id="rId17" Type="http://schemas.openxmlformats.org/officeDocument/2006/relationships/theme" Target="../theme/theme5.xml"/><Relationship Id="rId18" Type="http://schemas.openxmlformats.org/officeDocument/2006/relationships/image" Target="../media/image1.png"/><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slideLayout" Target="../slideLayouts/slideLayout90.xml"/><Relationship Id="rId13" Type="http://schemas.openxmlformats.org/officeDocument/2006/relationships/slideLayout" Target="../slideLayouts/slideLayout91.xml"/><Relationship Id="rId14" Type="http://schemas.openxmlformats.org/officeDocument/2006/relationships/slideLayout" Target="../slideLayouts/slideLayout92.xml"/><Relationship Id="rId15" Type="http://schemas.openxmlformats.org/officeDocument/2006/relationships/slideLayout" Target="../slideLayouts/slideLayout93.xml"/><Relationship Id="rId16" Type="http://schemas.openxmlformats.org/officeDocument/2006/relationships/slideLayout" Target="../slideLayouts/slideLayout94.xml"/><Relationship Id="rId17" Type="http://schemas.openxmlformats.org/officeDocument/2006/relationships/slideLayout" Target="../slideLayouts/slideLayout95.xml"/><Relationship Id="rId18" Type="http://schemas.openxmlformats.org/officeDocument/2006/relationships/theme" Target="../theme/theme6.xml"/><Relationship Id="rId19"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Relationship Id="rId14" Type="http://schemas.openxmlformats.org/officeDocument/2006/relationships/slideLayout" Target="../slideLayouts/slideLayout109.xml"/><Relationship Id="rId15" Type="http://schemas.openxmlformats.org/officeDocument/2006/relationships/slideLayout" Target="../slideLayouts/slideLayout110.xml"/><Relationship Id="rId16" Type="http://schemas.openxmlformats.org/officeDocument/2006/relationships/slideLayout" Target="../slideLayouts/slideLayout111.xml"/><Relationship Id="rId17" Type="http://schemas.openxmlformats.org/officeDocument/2006/relationships/slideLayout" Target="../slideLayouts/slideLayout112.xml"/><Relationship Id="rId18" Type="http://schemas.openxmlformats.org/officeDocument/2006/relationships/theme" Target="../theme/theme7.xml"/><Relationship Id="rId19" Type="http://schemas.openxmlformats.org/officeDocument/2006/relationships/image" Target="../media/image1.png"/><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972B9-777F-4603-82C9-11F0E9C2BB76}" type="datetimeFigureOut">
              <a:rPr lang="en-AU" smtClean="0"/>
              <a:t>26/02/2016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4ABAF-46A5-4398-B771-7BE8511620DC}" type="slidenum">
              <a:rPr lang="en-AU" smtClean="0"/>
              <a:t>‹#›</a:t>
            </a:fld>
            <a:endParaRPr lang="en-AU"/>
          </a:p>
        </p:txBody>
      </p:sp>
    </p:spTree>
    <p:extLst>
      <p:ext uri="{BB962C8B-B14F-4D97-AF65-F5344CB8AC3E}">
        <p14:creationId xmlns:p14="http://schemas.microsoft.com/office/powerpoint/2010/main" val="415890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8"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8246751" y="6625771"/>
            <a:ext cx="533400" cy="152400"/>
          </a:xfrm>
          <a:prstGeom prst="rect">
            <a:avLst/>
          </a:prstGeom>
        </p:spPr>
        <p:txBody>
          <a:bodyPr vert="horz" lIns="91440" tIns="45720" rIns="91440" bIns="45720" rtlCol="0" anchor="ctr"/>
          <a:lstStyle>
            <a:lvl1pPr algn="ctr">
              <a:defRPr sz="1600">
                <a:solidFill>
                  <a:schemeClr val="tx1">
                    <a:lumMod val="50000"/>
                    <a:lumOff val="50000"/>
                  </a:schemeClr>
                </a:solidFill>
              </a:defRPr>
            </a:lvl1pPr>
          </a:lstStyle>
          <a:p>
            <a:fld id="{F06E539D-8AB8-485C-BFEF-50E8D5427D32}" type="slidenum">
              <a:rPr lang="en-AU" smtClean="0">
                <a:solidFill>
                  <a:prstClr val="black">
                    <a:lumMod val="50000"/>
                    <a:lumOff val="50000"/>
                  </a:prstClr>
                </a:solidFill>
                <a:ea typeface="ＭＳ Ｐゴシック" pitchFamily="34" charset="-128"/>
              </a:rPr>
              <a:pPr/>
              <a:t>‹#›</a:t>
            </a:fld>
            <a:endParaRPr lang="en-AU">
              <a:solidFill>
                <a:prstClr val="black">
                  <a:lumMod val="50000"/>
                  <a:lumOff val="50000"/>
                </a:prstClr>
              </a:solidFill>
              <a:ea typeface="ＭＳ Ｐゴシック" pitchFamily="34" charset="-128"/>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endParaRPr lang="en-AU">
              <a:solidFill>
                <a:prstClr val="black">
                  <a:lumMod val="50000"/>
                  <a:lumOff val="50000"/>
                </a:prstClr>
              </a:solidFill>
              <a:ea typeface="ＭＳ Ｐゴシック" pitchFamily="34" charset="-128"/>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AU">
              <a:solidFill>
                <a:prstClr val="black"/>
              </a:solidFill>
              <a:ea typeface="ＭＳ Ｐゴシック" pitchFamily="34" charset="-128"/>
            </a:endParaRPr>
          </a:p>
        </p:txBody>
      </p:sp>
    </p:spTree>
    <p:extLst>
      <p:ext uri="{BB962C8B-B14F-4D97-AF65-F5344CB8AC3E}">
        <p14:creationId xmlns:p14="http://schemas.microsoft.com/office/powerpoint/2010/main" val="368906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9"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8246751" y="6625771"/>
            <a:ext cx="533400" cy="152400"/>
          </a:xfrm>
          <a:prstGeom prst="rect">
            <a:avLst/>
          </a:prstGeom>
        </p:spPr>
        <p:txBody>
          <a:bodyPr vert="horz" lIns="91440" tIns="45720" rIns="91440" bIns="45720" rtlCol="0" anchor="ctr"/>
          <a:lstStyle>
            <a:lvl1pPr algn="ctr">
              <a:defRPr sz="1600">
                <a:solidFill>
                  <a:schemeClr val="tx1">
                    <a:lumMod val="50000"/>
                    <a:lumOff val="50000"/>
                  </a:schemeClr>
                </a:solidFill>
              </a:defRPr>
            </a:lvl1pPr>
          </a:lstStyle>
          <a:p>
            <a:fld id="{F06E539D-8AB8-485C-BFEF-50E8D5427D32}" type="slidenum">
              <a:rPr lang="en-AU" smtClean="0">
                <a:solidFill>
                  <a:prstClr val="black">
                    <a:lumMod val="50000"/>
                    <a:lumOff val="50000"/>
                  </a:prstClr>
                </a:solidFill>
                <a:ea typeface="ＭＳ Ｐゴシック" pitchFamily="34" charset="-128"/>
              </a:rPr>
              <a:pPr/>
              <a:t>‹#›</a:t>
            </a:fld>
            <a:endParaRPr lang="en-AU">
              <a:solidFill>
                <a:prstClr val="black">
                  <a:lumMod val="50000"/>
                  <a:lumOff val="50000"/>
                </a:prstClr>
              </a:solidFill>
              <a:ea typeface="ＭＳ Ｐゴシック" pitchFamily="34" charset="-128"/>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2BC67A52-7419-4FA8-9DFA-EF36036C9D68}" type="datetimeFigureOut">
              <a:rPr lang="en-AU" smtClean="0">
                <a:solidFill>
                  <a:prstClr val="black">
                    <a:lumMod val="50000"/>
                    <a:lumOff val="50000"/>
                  </a:prstClr>
                </a:solidFill>
                <a:ea typeface="ＭＳ Ｐゴシック" pitchFamily="34" charset="-128"/>
              </a:rPr>
              <a:pPr/>
              <a:t>26/02/2016</a:t>
            </a:fld>
            <a:endParaRPr lang="en-AU">
              <a:solidFill>
                <a:prstClr val="black">
                  <a:lumMod val="50000"/>
                  <a:lumOff val="50000"/>
                </a:prstClr>
              </a:solidFill>
              <a:ea typeface="ＭＳ Ｐゴシック" pitchFamily="34" charset="-128"/>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AU">
              <a:solidFill>
                <a:prstClr val="black"/>
              </a:solidFill>
              <a:ea typeface="ＭＳ Ｐゴシック" pitchFamily="34" charset="-128"/>
            </a:endParaRPr>
          </a:p>
        </p:txBody>
      </p:sp>
    </p:spTree>
    <p:extLst>
      <p:ext uri="{BB962C8B-B14F-4D97-AF65-F5344CB8AC3E}">
        <p14:creationId xmlns:p14="http://schemas.microsoft.com/office/powerpoint/2010/main" val="39530838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79" r:id="rId17"/>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065DD-CD64-4603-8EB8-7251E8235EC1}" type="datetimeFigureOut">
              <a:rPr lang="en-AU" smtClean="0">
                <a:solidFill>
                  <a:prstClr val="black">
                    <a:tint val="75000"/>
                  </a:prstClr>
                </a:solidFill>
              </a:rPr>
              <a:pPr/>
              <a:t>26/02/2016</a:t>
            </a:fld>
            <a:endParaRPr lang="en-A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F9A30-5A23-4EBB-BE87-FE2A87DADF5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015438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8"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8246751" y="6625771"/>
            <a:ext cx="533400" cy="152400"/>
          </a:xfrm>
          <a:prstGeom prst="rect">
            <a:avLst/>
          </a:prstGeom>
        </p:spPr>
        <p:txBody>
          <a:bodyPr vert="horz" lIns="91440" tIns="45720" rIns="91440" bIns="45720" rtlCol="0" anchor="ctr"/>
          <a:lstStyle>
            <a:lvl1pPr algn="ctr">
              <a:defRPr sz="1600">
                <a:solidFill>
                  <a:schemeClr val="tx1">
                    <a:lumMod val="50000"/>
                    <a:lumOff val="50000"/>
                  </a:schemeClr>
                </a:solidFill>
              </a:defRPr>
            </a:lvl1pPr>
          </a:lstStyle>
          <a:p>
            <a:fld id="{F06E539D-8AB8-485C-BFEF-50E8D5427D32}" type="slidenum">
              <a:rPr lang="en-AU" smtClean="0">
                <a:solidFill>
                  <a:prstClr val="black">
                    <a:lumMod val="50000"/>
                    <a:lumOff val="50000"/>
                  </a:prstClr>
                </a:solidFill>
                <a:ea typeface="ＭＳ Ｐゴシック" pitchFamily="34" charset="-128"/>
              </a:rPr>
              <a:pPr/>
              <a:t>‹#›</a:t>
            </a:fld>
            <a:endParaRPr lang="en-AU">
              <a:solidFill>
                <a:prstClr val="black">
                  <a:lumMod val="50000"/>
                  <a:lumOff val="50000"/>
                </a:prstClr>
              </a:solidFill>
              <a:ea typeface="ＭＳ Ｐゴシック" pitchFamily="34" charset="-128"/>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2B5D784-C94F-4DA5-B5B5-CA36F2ADDE9E}" type="datetime1">
              <a:rPr lang="en-AU" smtClean="0">
                <a:solidFill>
                  <a:prstClr val="black">
                    <a:lumMod val="50000"/>
                    <a:lumOff val="50000"/>
                  </a:prstClr>
                </a:solidFill>
                <a:ea typeface="ＭＳ Ｐゴシック" pitchFamily="34" charset="-128"/>
              </a:rPr>
              <a:pPr/>
              <a:t>26/02/2016</a:t>
            </a:fld>
            <a:endParaRPr lang="en-AU">
              <a:solidFill>
                <a:prstClr val="black">
                  <a:lumMod val="50000"/>
                  <a:lumOff val="50000"/>
                </a:prstClr>
              </a:solidFill>
              <a:ea typeface="ＭＳ Ｐゴシック" pitchFamily="34" charset="-128"/>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AU">
              <a:solidFill>
                <a:prstClr val="black"/>
              </a:solidFill>
              <a:ea typeface="ＭＳ Ｐゴシック" pitchFamily="34" charset="-128"/>
            </a:endParaRPr>
          </a:p>
        </p:txBody>
      </p:sp>
    </p:spTree>
    <p:extLst>
      <p:ext uri="{BB962C8B-B14F-4D97-AF65-F5344CB8AC3E}">
        <p14:creationId xmlns:p14="http://schemas.microsoft.com/office/powerpoint/2010/main" val="14164664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9"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8246751" y="6625771"/>
            <a:ext cx="533400" cy="152400"/>
          </a:xfrm>
          <a:prstGeom prst="rect">
            <a:avLst/>
          </a:prstGeom>
        </p:spPr>
        <p:txBody>
          <a:bodyPr vert="horz" lIns="91440" tIns="45720" rIns="91440" bIns="45720" rtlCol="0" anchor="ctr"/>
          <a:lstStyle>
            <a:lvl1pPr algn="ctr">
              <a:defRPr sz="1600">
                <a:solidFill>
                  <a:schemeClr val="tx1">
                    <a:lumMod val="50000"/>
                    <a:lumOff val="50000"/>
                  </a:schemeClr>
                </a:solidFill>
              </a:defRPr>
            </a:lvl1pPr>
          </a:lstStyle>
          <a:p>
            <a:fld id="{F06E539D-8AB8-485C-BFEF-50E8D5427D32}" type="slidenum">
              <a:rPr lang="en-AU" smtClean="0">
                <a:solidFill>
                  <a:prstClr val="black">
                    <a:lumMod val="50000"/>
                    <a:lumOff val="50000"/>
                  </a:prstClr>
                </a:solidFill>
                <a:ea typeface="ＭＳ Ｐゴシック" pitchFamily="34" charset="-128"/>
              </a:rPr>
              <a:pPr/>
              <a:t>‹#›</a:t>
            </a:fld>
            <a:endParaRPr lang="en-AU">
              <a:solidFill>
                <a:prstClr val="black">
                  <a:lumMod val="50000"/>
                  <a:lumOff val="50000"/>
                </a:prstClr>
              </a:solidFill>
              <a:ea typeface="ＭＳ Ｐゴシック" pitchFamily="34" charset="-128"/>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2B5D784-C94F-4DA5-B5B5-CA36F2ADDE9E}" type="datetime1">
              <a:rPr lang="en-AU" smtClean="0">
                <a:solidFill>
                  <a:prstClr val="black">
                    <a:lumMod val="50000"/>
                    <a:lumOff val="50000"/>
                  </a:prstClr>
                </a:solidFill>
                <a:ea typeface="ＭＳ Ｐゴシック" pitchFamily="34" charset="-128"/>
              </a:rPr>
              <a:pPr/>
              <a:t>26/02/2016</a:t>
            </a:fld>
            <a:endParaRPr lang="en-AU">
              <a:solidFill>
                <a:prstClr val="black">
                  <a:lumMod val="50000"/>
                  <a:lumOff val="50000"/>
                </a:prstClr>
              </a:solidFill>
              <a:ea typeface="ＭＳ Ｐゴシック" pitchFamily="34" charset="-128"/>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AU">
              <a:solidFill>
                <a:prstClr val="black"/>
              </a:solidFill>
              <a:ea typeface="ＭＳ Ｐゴシック" pitchFamily="34" charset="-128"/>
            </a:endParaRPr>
          </a:p>
        </p:txBody>
      </p:sp>
    </p:spTree>
    <p:extLst>
      <p:ext uri="{BB962C8B-B14F-4D97-AF65-F5344CB8AC3E}">
        <p14:creationId xmlns:p14="http://schemas.microsoft.com/office/powerpoint/2010/main" val="20034014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9"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8246751" y="6625771"/>
            <a:ext cx="533400" cy="152400"/>
          </a:xfrm>
          <a:prstGeom prst="rect">
            <a:avLst/>
          </a:prstGeom>
        </p:spPr>
        <p:txBody>
          <a:bodyPr vert="horz" lIns="91440" tIns="45720" rIns="91440" bIns="45720" rtlCol="0" anchor="ctr"/>
          <a:lstStyle>
            <a:lvl1pPr algn="ctr">
              <a:defRPr sz="1600">
                <a:solidFill>
                  <a:schemeClr val="tx1">
                    <a:lumMod val="50000"/>
                    <a:lumOff val="50000"/>
                  </a:schemeClr>
                </a:solidFill>
              </a:defRPr>
            </a:lvl1pPr>
          </a:lstStyle>
          <a:p>
            <a:fld id="{F06E539D-8AB8-485C-BFEF-50E8D5427D32}" type="slidenum">
              <a:rPr lang="en-AU" smtClean="0">
                <a:solidFill>
                  <a:prstClr val="black">
                    <a:lumMod val="50000"/>
                    <a:lumOff val="50000"/>
                  </a:prstClr>
                </a:solidFill>
                <a:ea typeface="ＭＳ Ｐゴシック" pitchFamily="34" charset="-128"/>
              </a:rPr>
              <a:pPr/>
              <a:t>‹#›</a:t>
            </a:fld>
            <a:endParaRPr lang="en-AU">
              <a:solidFill>
                <a:prstClr val="black">
                  <a:lumMod val="50000"/>
                  <a:lumOff val="50000"/>
                </a:prstClr>
              </a:solidFill>
              <a:ea typeface="ＭＳ Ｐゴシック" pitchFamily="34" charset="-128"/>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endParaRPr lang="en-AU">
              <a:solidFill>
                <a:prstClr val="black">
                  <a:lumMod val="50000"/>
                  <a:lumOff val="50000"/>
                </a:prstClr>
              </a:solidFill>
              <a:ea typeface="ＭＳ Ｐゴシック" pitchFamily="34" charset="-128"/>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AU">
              <a:solidFill>
                <a:prstClr val="black"/>
              </a:solidFill>
              <a:ea typeface="ＭＳ Ｐゴシック" pitchFamily="34" charset="-128"/>
            </a:endParaRPr>
          </a:p>
        </p:txBody>
      </p:sp>
    </p:spTree>
    <p:extLst>
      <p:ext uri="{BB962C8B-B14F-4D97-AF65-F5344CB8AC3E}">
        <p14:creationId xmlns:p14="http://schemas.microsoft.com/office/powerpoint/2010/main" val="375618402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4.bin"/><Relationship Id="rId5"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9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9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22.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97.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2.png"/><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9.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5.bin"/><Relationship Id="rId5" Type="http://schemas.openxmlformats.org/officeDocument/2006/relationships/image" Target="../media/image29.emf"/><Relationship Id="rId6" Type="http://schemas.openxmlformats.org/officeDocument/2006/relationships/image" Target="../media/image30.jpeg"/><Relationship Id="rId1" Type="http://schemas.openxmlformats.org/officeDocument/2006/relationships/vmlDrawing" Target="../drawings/vmlDrawing4.vml"/><Relationship Id="rId2"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6.bin"/><Relationship Id="rId5" Type="http://schemas.openxmlformats.org/officeDocument/2006/relationships/oleObject" Target="../embeddings/Microsoft_Visio_2003-2010_Drawing12.vsd"/><Relationship Id="rId6" Type="http://schemas.openxmlformats.org/officeDocument/2006/relationships/image" Target="../media/image31.wmf"/><Relationship Id="rId1" Type="http://schemas.openxmlformats.org/officeDocument/2006/relationships/vmlDrawing" Target="../drawings/vmlDrawing5.vml"/><Relationship Id="rId2"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7.bin"/><Relationship Id="rId5" Type="http://schemas.openxmlformats.org/officeDocument/2006/relationships/image" Target="../media/image32.emf"/><Relationship Id="rId6" Type="http://schemas.openxmlformats.org/officeDocument/2006/relationships/oleObject" Target="../embeddings/oleObject8.bin"/><Relationship Id="rId7" Type="http://schemas.openxmlformats.org/officeDocument/2006/relationships/image" Target="../media/image33.emf"/><Relationship Id="rId1" Type="http://schemas.openxmlformats.org/officeDocument/2006/relationships/vmlDrawing" Target="../drawings/vmlDrawing6.vml"/><Relationship Id="rId2"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9.bin"/><Relationship Id="rId5" Type="http://schemas.openxmlformats.org/officeDocument/2006/relationships/image" Target="../media/image34.emf"/><Relationship Id="rId1" Type="http://schemas.openxmlformats.org/officeDocument/2006/relationships/vmlDrawing" Target="../drawings/vmlDrawing7.vml"/><Relationship Id="rId2"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0.bin"/><Relationship Id="rId5" Type="http://schemas.openxmlformats.org/officeDocument/2006/relationships/image" Target="../media/image35.emf"/><Relationship Id="rId6" Type="http://schemas.openxmlformats.org/officeDocument/2006/relationships/oleObject" Target="../embeddings/oleObject11.bin"/><Relationship Id="rId7" Type="http://schemas.openxmlformats.org/officeDocument/2006/relationships/image" Target="../media/image36.emf"/><Relationship Id="rId1" Type="http://schemas.openxmlformats.org/officeDocument/2006/relationships/vmlDrawing" Target="../drawings/vmlDrawing8.vml"/><Relationship Id="rId2"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2.bin"/><Relationship Id="rId5" Type="http://schemas.openxmlformats.org/officeDocument/2006/relationships/image" Target="../media/image37.emf"/><Relationship Id="rId1" Type="http://schemas.openxmlformats.org/officeDocument/2006/relationships/vmlDrawing" Target="../drawings/vmlDrawing9.vml"/><Relationship Id="rId2"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3.bin"/><Relationship Id="rId5" Type="http://schemas.openxmlformats.org/officeDocument/2006/relationships/oleObject" Target="../embeddings/Microsoft_Visio_2003-2010_Drawing23.vsd"/><Relationship Id="rId6" Type="http://schemas.openxmlformats.org/officeDocument/2006/relationships/image" Target="../media/image39.wmf"/><Relationship Id="rId1" Type="http://schemas.openxmlformats.org/officeDocument/2006/relationships/vmlDrawing" Target="../drawings/vmlDrawing10.vml"/><Relationship Id="rId2"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 Id="rId3"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64.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8.emf"/><Relationship Id="rId6" Type="http://schemas.openxmlformats.org/officeDocument/2006/relationships/oleObject" Target="../embeddings/oleObject2.bin"/><Relationship Id="rId7" Type="http://schemas.openxmlformats.org/officeDocument/2006/relationships/image" Target="../media/image9.emf"/><Relationship Id="rId8" Type="http://schemas.openxmlformats.org/officeDocument/2006/relationships/oleObject" Target="../embeddings/oleObject3.bin"/><Relationship Id="rId9"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Visio_2003-2010_Drawing301.vsd"/><Relationship Id="rId5"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16610" y="5283200"/>
            <a:ext cx="4318991" cy="1330795"/>
          </a:xfrm>
          <a:prstGeom prst="rect">
            <a:avLst/>
          </a:prstGeom>
          <a:solidFill>
            <a:srgbClr val="000000">
              <a:alpha val="73000"/>
            </a:srgbClr>
          </a:solidFill>
        </p:spPr>
        <p:txBody>
          <a:bodyPr anchor="ctr">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398463" indent="0" fontAlgn="base">
              <a:lnSpc>
                <a:spcPct val="80000"/>
              </a:lnSpc>
              <a:spcBef>
                <a:spcPts val="0"/>
              </a:spcBef>
              <a:buClr>
                <a:srgbClr val="1F497D"/>
              </a:buClr>
              <a:buFont typeface="Arial" pitchFamily="34" charset="0"/>
              <a:buNone/>
              <a:tabLst>
                <a:tab pos="5287963" algn="l"/>
              </a:tabLst>
            </a:pPr>
            <a:r>
              <a:rPr lang="en-US" sz="2800" b="1" spc="-80" dirty="0" smtClean="0">
                <a:solidFill>
                  <a:prstClr val="white"/>
                </a:solidFill>
                <a:cs typeface="Gill Sans"/>
              </a:rPr>
              <a:t>Prof</a:t>
            </a:r>
            <a:r>
              <a:rPr lang="en-US" sz="2800" b="1" spc="-80" dirty="0" smtClean="0">
                <a:solidFill>
                  <a:prstClr val="white"/>
                </a:solidFill>
                <a:cs typeface="Gill Sans"/>
              </a:rPr>
              <a:t>. Marcello La Rosa</a:t>
            </a:r>
          </a:p>
          <a:p>
            <a:pPr marL="398463" indent="0" fontAlgn="base">
              <a:lnSpc>
                <a:spcPct val="80000"/>
              </a:lnSpc>
              <a:spcBef>
                <a:spcPts val="0"/>
              </a:spcBef>
              <a:buClr>
                <a:srgbClr val="1F497D"/>
              </a:buClr>
              <a:buFont typeface="Arial" pitchFamily="34" charset="0"/>
              <a:buNone/>
              <a:tabLst>
                <a:tab pos="5287963" algn="l"/>
              </a:tabLst>
            </a:pPr>
            <a:r>
              <a:rPr lang="en-US" sz="2000" spc="-80" dirty="0" smtClean="0">
                <a:solidFill>
                  <a:prstClr val="white"/>
                </a:solidFill>
                <a:cs typeface="Gill Sans"/>
              </a:rPr>
              <a:t>BPM Discipline</a:t>
            </a:r>
          </a:p>
          <a:p>
            <a:pPr marL="398463" indent="0" fontAlgn="base">
              <a:lnSpc>
                <a:spcPct val="80000"/>
              </a:lnSpc>
              <a:spcBef>
                <a:spcPts val="0"/>
              </a:spcBef>
              <a:buClr>
                <a:srgbClr val="1F497D"/>
              </a:buClr>
              <a:buFont typeface="Arial" pitchFamily="34" charset="0"/>
              <a:buNone/>
              <a:tabLst>
                <a:tab pos="5287963" algn="l"/>
              </a:tabLst>
            </a:pPr>
            <a:r>
              <a:rPr lang="en-US" sz="2000" spc="-80" dirty="0" smtClean="0">
                <a:solidFill>
                  <a:prstClr val="white"/>
                </a:solidFill>
                <a:cs typeface="Gill Sans"/>
              </a:rPr>
              <a:t>Queensland University of Technology</a:t>
            </a:r>
            <a:endParaRPr lang="en-AU" sz="2000" spc="-80" dirty="0">
              <a:solidFill>
                <a:prstClr val="white"/>
              </a:solidFill>
              <a:cs typeface="Gill Sans"/>
            </a:endParaRPr>
          </a:p>
        </p:txBody>
      </p:sp>
      <p:sp>
        <p:nvSpPr>
          <p:cNvPr id="8" name="Content Placeholder 2"/>
          <p:cNvSpPr txBox="1">
            <a:spLocks/>
          </p:cNvSpPr>
          <p:nvPr/>
        </p:nvSpPr>
        <p:spPr>
          <a:xfrm>
            <a:off x="-991" y="88900"/>
            <a:ext cx="8776689" cy="2501900"/>
          </a:xfrm>
          <a:prstGeom prst="rect">
            <a:avLst/>
          </a:prstGeom>
          <a:noFill/>
        </p:spPr>
        <p:txBody>
          <a:bodyPr anchor="t">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398463" indent="0" fontAlgn="base">
              <a:lnSpc>
                <a:spcPct val="110000"/>
              </a:lnSpc>
              <a:spcBef>
                <a:spcPts val="0"/>
              </a:spcBef>
              <a:buClr>
                <a:srgbClr val="1F497D"/>
              </a:buClr>
              <a:buFont typeface="Arial" pitchFamily="34" charset="0"/>
              <a:buNone/>
              <a:tabLst>
                <a:tab pos="5287963" algn="l"/>
              </a:tabLst>
            </a:pPr>
            <a:r>
              <a:rPr lang="en-US" sz="4400" b="1" spc="-80" dirty="0" smtClean="0">
                <a:solidFill>
                  <a:srgbClr val="FF0000"/>
                </a:solidFill>
                <a:effectLst>
                  <a:glow rad="63500">
                    <a:srgbClr val="BBE0E3">
                      <a:satMod val="175000"/>
                      <a:alpha val="40000"/>
                    </a:srgbClr>
                  </a:glow>
                </a:effectLst>
                <a:cs typeface="Gill Sans"/>
              </a:rPr>
              <a:t>Business </a:t>
            </a:r>
            <a:r>
              <a:rPr lang="en-US" sz="4400" b="1" spc="-80" dirty="0" smtClean="0">
                <a:solidFill>
                  <a:srgbClr val="FF0000"/>
                </a:solidFill>
                <a:effectLst>
                  <a:glow rad="63500">
                    <a:srgbClr val="BBE0E3">
                      <a:satMod val="175000"/>
                      <a:alpha val="40000"/>
                    </a:srgbClr>
                  </a:glow>
                </a:effectLst>
                <a:cs typeface="Gill Sans"/>
              </a:rPr>
              <a:t>Process Modelling</a:t>
            </a:r>
            <a:br>
              <a:rPr lang="en-US" sz="4400" b="1" spc="-80" dirty="0" smtClean="0">
                <a:solidFill>
                  <a:srgbClr val="FF0000"/>
                </a:solidFill>
                <a:effectLst>
                  <a:glow rad="63500">
                    <a:srgbClr val="BBE0E3">
                      <a:satMod val="175000"/>
                      <a:alpha val="40000"/>
                    </a:srgbClr>
                  </a:glow>
                </a:effectLst>
                <a:cs typeface="Gill Sans"/>
              </a:rPr>
            </a:br>
            <a:endParaRPr lang="en-US" sz="4400" b="1" spc="-80" dirty="0">
              <a:solidFill>
                <a:srgbClr val="FFFFFF"/>
              </a:solidFill>
              <a:effectLst>
                <a:glow rad="63500">
                  <a:srgbClr val="BBE0E3">
                    <a:satMod val="175000"/>
                    <a:alpha val="40000"/>
                  </a:srgbClr>
                </a:glow>
              </a:effectLst>
              <a:cs typeface="Gill Sans"/>
            </a:endParaRPr>
          </a:p>
        </p:txBody>
      </p:sp>
      <p:pic>
        <p:nvPicPr>
          <p:cNvPr id="2491394" name="Picture 2" descr="http://images.all-free-download.com/images/graphiclarge/qut_7_128620.jpg"/>
          <p:cNvPicPr>
            <a:picLocks noChangeAspect="1" noChangeArrowheads="1"/>
          </p:cNvPicPr>
          <p:nvPr/>
        </p:nvPicPr>
        <p:blipFill rotWithShape="1">
          <a:blip r:embed="rId3">
            <a:extLst>
              <a:ext uri="{28A0092B-C50C-407E-A947-70E740481C1C}">
                <a14:useLocalDpi xmlns:a14="http://schemas.microsoft.com/office/drawing/2010/main" val="0"/>
              </a:ext>
            </a:extLst>
          </a:blip>
          <a:srcRect l="18509" t="17595" r="18745" b="17708"/>
          <a:stretch/>
        </p:blipFill>
        <p:spPr bwMode="auto">
          <a:xfrm>
            <a:off x="89823" y="5283200"/>
            <a:ext cx="1287421" cy="132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5087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7586" name="Object 3"/>
          <p:cNvGraphicFramePr>
            <a:graphicFrameLocks noGrp="1" noChangeAspect="1"/>
          </p:cNvGraphicFramePr>
          <p:nvPr>
            <p:ph idx="1"/>
            <p:extLst/>
          </p:nvPr>
        </p:nvGraphicFramePr>
        <p:xfrm>
          <a:off x="1784839" y="1639693"/>
          <a:ext cx="5588977" cy="3798277"/>
        </p:xfrm>
        <a:graphic>
          <a:graphicData uri="http://schemas.openxmlformats.org/presentationml/2006/ole">
            <mc:AlternateContent xmlns:mc="http://schemas.openxmlformats.org/markup-compatibility/2006">
              <mc:Choice xmlns:v="urn:schemas-microsoft-com:vml" Requires="v">
                <p:oleObj spid="_x0000_s12300" name="Visio" r:id="rId4" imgW="6058777" imgH="4117772" progId="Visio.Drawing.11">
                  <p:embed/>
                </p:oleObj>
              </mc:Choice>
              <mc:Fallback>
                <p:oleObj name="Visio" r:id="rId4" imgW="6058777" imgH="4117772"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839" y="1639693"/>
                        <a:ext cx="5588977" cy="379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7588" name="Text Box 4"/>
          <p:cNvSpPr txBox="1">
            <a:spLocks noChangeArrowheads="1"/>
          </p:cNvSpPr>
          <p:nvPr/>
        </p:nvSpPr>
        <p:spPr bwMode="auto">
          <a:xfrm>
            <a:off x="6009002" y="6146244"/>
            <a:ext cx="3195290" cy="262829"/>
          </a:xfrm>
          <a:prstGeom prst="rect">
            <a:avLst/>
          </a:prstGeom>
          <a:noFill/>
          <a:ln w="9525" algn="ctr">
            <a:noFill/>
            <a:miter lim="800000"/>
            <a:headEnd/>
            <a:tailEnd/>
          </a:ln>
        </p:spPr>
        <p:txBody>
          <a:bodyPr wrap="square">
            <a:spAutoFit/>
          </a:bodyPr>
          <a:lstStyle/>
          <a:p>
            <a:pPr algn="ctr" eaLnBrk="0" fontAlgn="base" hangingPunct="0">
              <a:spcBef>
                <a:spcPct val="50000"/>
              </a:spcBef>
              <a:spcAft>
                <a:spcPct val="0"/>
              </a:spcAft>
              <a:buClr>
                <a:srgbClr val="E7ECED"/>
              </a:buClr>
              <a:buFont typeface="Wingdings" pitchFamily="2" charset="2"/>
              <a:buNone/>
            </a:pPr>
            <a:r>
              <a:rPr lang="en-AU" sz="1108" dirty="0">
                <a:solidFill>
                  <a:prstClr val="black"/>
                </a:solidFill>
                <a:ea typeface="ＭＳ Ｐゴシック" pitchFamily="34" charset="-128"/>
                <a:cs typeface="ＭＳ Ｐゴシック"/>
              </a:rPr>
              <a:t>(Fragment of the SCOR reference model)</a:t>
            </a:r>
          </a:p>
        </p:txBody>
      </p:sp>
      <p:sp>
        <p:nvSpPr>
          <p:cNvPr id="2" name="Title 1"/>
          <p:cNvSpPr>
            <a:spLocks noGrp="1"/>
          </p:cNvSpPr>
          <p:nvPr>
            <p:ph type="title"/>
          </p:nvPr>
        </p:nvSpPr>
        <p:spPr>
          <a:xfrm>
            <a:off x="467543" y="260648"/>
            <a:ext cx="8416683" cy="792088"/>
          </a:xfrm>
        </p:spPr>
        <p:txBody>
          <a:bodyPr>
            <a:normAutofit/>
          </a:bodyPr>
          <a:lstStyle/>
          <a:p>
            <a:r>
              <a:rPr lang="en-US" dirty="0" smtClean="0"/>
              <a:t>Example: Modelling process hierarchies</a:t>
            </a:r>
            <a:endParaRPr lang="en-US" dirty="0"/>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10</a:t>
            </a:fld>
            <a:endParaRPr lang="en-AU">
              <a:solidFill>
                <a:prstClr val="black">
                  <a:lumMod val="50000"/>
                  <a:lumOff val="50000"/>
                </a:prstClr>
              </a:solidFill>
            </a:endParaRPr>
          </a:p>
        </p:txBody>
      </p:sp>
    </p:spTree>
    <p:extLst>
      <p:ext uri="{BB962C8B-B14F-4D97-AF65-F5344CB8AC3E}">
        <p14:creationId xmlns:p14="http://schemas.microsoft.com/office/powerpoint/2010/main" val="2660115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9"/>
          <p:cNvPicPr>
            <a:picLocks noChangeAspect="1" noChangeArrowheads="1"/>
          </p:cNvPicPr>
          <p:nvPr/>
        </p:nvPicPr>
        <p:blipFill rotWithShape="1">
          <a:blip r:embed="rId3">
            <a:extLst>
              <a:ext uri="{28A0092B-C50C-407E-A947-70E740481C1C}">
                <a14:useLocalDpi xmlns:a14="http://schemas.microsoft.com/office/drawing/2010/main" val="0"/>
              </a:ext>
            </a:extLst>
          </a:blip>
          <a:srcRect l="16867"/>
          <a:stretch/>
        </p:blipFill>
        <p:spPr bwMode="auto">
          <a:xfrm>
            <a:off x="706346" y="3405481"/>
            <a:ext cx="7765615" cy="97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503548" y="1016732"/>
            <a:ext cx="8136904" cy="4824536"/>
          </a:xfrm>
        </p:spPr>
        <p:txBody>
          <a:bodyPr/>
          <a:lstStyle/>
          <a:p>
            <a:pPr marL="0" indent="0">
              <a:buNone/>
            </a:pPr>
            <a:r>
              <a:rPr lang="en-US" dirty="0"/>
              <a:t>Chain of (high-level) processes an </a:t>
            </a:r>
            <a:r>
              <a:rPr lang="en-US" dirty="0" err="1"/>
              <a:t>organisation</a:t>
            </a:r>
            <a:r>
              <a:rPr lang="en-US" dirty="0"/>
              <a:t> performs in order to achieve a business goal, e.g. deliver a product or service to the market.</a:t>
            </a:r>
          </a:p>
          <a:p>
            <a:pPr marL="0" indent="0">
              <a:buNone/>
            </a:pPr>
            <a:endParaRPr lang="en-AU" dirty="0"/>
          </a:p>
        </p:txBody>
      </p:sp>
      <p:sp>
        <p:nvSpPr>
          <p:cNvPr id="1153026" name="Rectangle 2"/>
          <p:cNvSpPr>
            <a:spLocks noGrp="1" noChangeArrowheads="1"/>
          </p:cNvSpPr>
          <p:nvPr>
            <p:ph type="title"/>
          </p:nvPr>
        </p:nvSpPr>
        <p:spPr>
          <a:xfrm>
            <a:off x="401344" y="181914"/>
            <a:ext cx="8064896" cy="792088"/>
          </a:xfrm>
        </p:spPr>
        <p:txBody>
          <a:bodyPr/>
          <a:lstStyle/>
          <a:p>
            <a:r>
              <a:rPr lang="de-DE" dirty="0"/>
              <a:t>Value</a:t>
            </a:r>
            <a:r>
              <a:rPr lang="de-DE" dirty="0" smtClean="0"/>
              <a:t> chain modelling</a:t>
            </a:r>
            <a:endParaRPr lang="de-DE" dirty="0"/>
          </a:p>
        </p:txBody>
      </p:sp>
      <p:sp>
        <p:nvSpPr>
          <p:cNvPr id="55" name="Slide Number Placeholder 3"/>
          <p:cNvSpPr>
            <a:spLocks noGrp="1"/>
          </p:cNvSpPr>
          <p:nvPr>
            <p:ph type="sldNum" sz="quarter" idx="11"/>
          </p:nvPr>
        </p:nvSpPr>
        <p:spPr/>
        <p:txBody>
          <a:bodyPr/>
          <a:lstStyle/>
          <a:p>
            <a:pPr>
              <a:defRPr/>
            </a:pPr>
            <a:fld id="{B0CCCF84-16FD-4E4D-B1C3-C2C2C6326534}" type="slidenum">
              <a:rPr lang="de-DE" smtClean="0">
                <a:solidFill>
                  <a:prstClr val="black">
                    <a:lumMod val="50000"/>
                    <a:lumOff val="50000"/>
                  </a:prstClr>
                </a:solidFill>
              </a:rPr>
              <a:pPr>
                <a:defRPr/>
              </a:pPr>
              <a:t>11</a:t>
            </a:fld>
            <a:endParaRPr lang="de-DE" dirty="0">
              <a:solidFill>
                <a:prstClr val="black">
                  <a:lumMod val="50000"/>
                  <a:lumOff val="50000"/>
                </a:prstClr>
              </a:solidFill>
            </a:endParaRPr>
          </a:p>
        </p:txBody>
      </p:sp>
      <p:sp>
        <p:nvSpPr>
          <p:cNvPr id="59" name="Rounded Rectangular Callout 58"/>
          <p:cNvSpPr/>
          <p:nvPr/>
        </p:nvSpPr>
        <p:spPr bwMode="auto">
          <a:xfrm>
            <a:off x="3869123" y="4685957"/>
            <a:ext cx="1867936" cy="728599"/>
          </a:xfrm>
          <a:prstGeom prst="wedgeRoundRectCallout">
            <a:avLst>
              <a:gd name="adj1" fmla="val -42039"/>
              <a:gd name="adj2" fmla="val -157093"/>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tabLst>
                <a:tab pos="164127" algn="l"/>
              </a:tabLst>
            </a:pPr>
            <a:r>
              <a:rPr lang="en-AU" sz="1846" dirty="0">
                <a:solidFill>
                  <a:prstClr val="black"/>
                </a:solidFill>
                <a:ea typeface="ＭＳ Ｐゴシック" pitchFamily="34" charset="-128"/>
              </a:rPr>
              <a:t>“is predecessor of”</a:t>
            </a:r>
          </a:p>
        </p:txBody>
      </p:sp>
      <p:sp>
        <p:nvSpPr>
          <p:cNvPr id="62" name="Rounded Rectangular Callout 61"/>
          <p:cNvSpPr/>
          <p:nvPr/>
        </p:nvSpPr>
        <p:spPr bwMode="auto">
          <a:xfrm>
            <a:off x="966847" y="2362753"/>
            <a:ext cx="1356532" cy="680909"/>
          </a:xfrm>
          <a:prstGeom prst="wedgeRoundRectCallout">
            <a:avLst>
              <a:gd name="adj1" fmla="val -33432"/>
              <a:gd name="adj2" fmla="val 132525"/>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tabLst>
                <a:tab pos="164127" algn="l"/>
              </a:tabLst>
            </a:pPr>
            <a:r>
              <a:rPr lang="en-AU" sz="1846" dirty="0">
                <a:solidFill>
                  <a:prstClr val="black"/>
                </a:solidFill>
                <a:ea typeface="ＭＳ Ｐゴシック" pitchFamily="34" charset="-128"/>
              </a:rPr>
              <a:t>Business</a:t>
            </a:r>
          </a:p>
          <a:p>
            <a:pPr algn="ctr" eaLnBrk="0" fontAlgn="base" hangingPunct="0">
              <a:spcBef>
                <a:spcPct val="0"/>
              </a:spcBef>
              <a:spcAft>
                <a:spcPct val="0"/>
              </a:spcAft>
              <a:tabLst>
                <a:tab pos="164127" algn="l"/>
              </a:tabLst>
            </a:pPr>
            <a:r>
              <a:rPr lang="en-AU" sz="1846" dirty="0">
                <a:solidFill>
                  <a:prstClr val="black"/>
                </a:solidFill>
                <a:ea typeface="ＭＳ Ｐゴシック" pitchFamily="34" charset="-128"/>
              </a:rPr>
              <a:t>process</a:t>
            </a:r>
          </a:p>
        </p:txBody>
      </p:sp>
      <p:cxnSp>
        <p:nvCxnSpPr>
          <p:cNvPr id="10" name="Straight Connector 9"/>
          <p:cNvCxnSpPr/>
          <p:nvPr/>
        </p:nvCxnSpPr>
        <p:spPr>
          <a:xfrm flipH="1" flipV="1">
            <a:off x="675197" y="3842445"/>
            <a:ext cx="270503" cy="243"/>
          </a:xfrm>
          <a:prstGeom prst="line">
            <a:avLst/>
          </a:prstGeom>
          <a:ln w="381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01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2267" name="Picture 59"/>
          <p:cNvPicPr>
            <a:picLocks noChangeAspect="1" noChangeArrowheads="1"/>
          </p:cNvPicPr>
          <p:nvPr/>
        </p:nvPicPr>
        <p:blipFill rotWithShape="1">
          <a:blip r:embed="rId3">
            <a:extLst>
              <a:ext uri="{28A0092B-C50C-407E-A947-70E740481C1C}">
                <a14:useLocalDpi xmlns:a14="http://schemas.microsoft.com/office/drawing/2010/main" val="0"/>
              </a:ext>
            </a:extLst>
          </a:blip>
          <a:srcRect l="16867"/>
          <a:stretch/>
        </p:blipFill>
        <p:spPr bwMode="auto">
          <a:xfrm>
            <a:off x="1802968" y="1561236"/>
            <a:ext cx="5969573" cy="7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7378" name="Rectangle 2"/>
          <p:cNvSpPr>
            <a:spLocks noGrp="1" noChangeArrowheads="1"/>
          </p:cNvSpPr>
          <p:nvPr>
            <p:ph type="title"/>
          </p:nvPr>
        </p:nvSpPr>
        <p:spPr>
          <a:ln/>
        </p:spPr>
        <p:txBody>
          <a:bodyPr vert="horz" lIns="91440" tIns="45720" rIns="32970" bIns="45720" rtlCol="0" anchor="ctr">
            <a:normAutofit/>
          </a:bodyPr>
          <a:lstStyle/>
          <a:p>
            <a:r>
              <a:rPr lang="en-AU" dirty="0" smtClean="0"/>
              <a:t>Linking </a:t>
            </a:r>
            <a:r>
              <a:rPr lang="en-AU" dirty="0"/>
              <a:t>v</a:t>
            </a:r>
            <a:r>
              <a:rPr lang="en-AU" dirty="0" smtClean="0"/>
              <a:t>alue chains with process models</a:t>
            </a:r>
            <a:endParaRPr lang="en-US" i="1" dirty="0"/>
          </a:p>
        </p:txBody>
      </p:sp>
      <p:sp>
        <p:nvSpPr>
          <p:cNvPr id="119" name="Slide Number Placeholder 3"/>
          <p:cNvSpPr>
            <a:spLocks noGrp="1"/>
          </p:cNvSpPr>
          <p:nvPr>
            <p:ph type="sldNum" sz="quarter" idx="11"/>
          </p:nvPr>
        </p:nvSpPr>
        <p:spPr/>
        <p:txBody>
          <a:bodyPr/>
          <a:lstStyle/>
          <a:p>
            <a:pPr>
              <a:defRPr/>
            </a:pPr>
            <a:fld id="{B0CCCF84-16FD-4E4D-B1C3-C2C2C6326534}" type="slidenum">
              <a:rPr lang="de-DE" smtClean="0">
                <a:solidFill>
                  <a:prstClr val="black">
                    <a:lumMod val="50000"/>
                    <a:lumOff val="50000"/>
                  </a:prstClr>
                </a:solidFill>
              </a:rPr>
              <a:pPr>
                <a:defRPr/>
              </a:pPr>
              <a:t>12</a:t>
            </a:fld>
            <a:endParaRPr lang="de-DE" dirty="0">
              <a:solidFill>
                <a:prstClr val="black">
                  <a:lumMod val="50000"/>
                  <a:lumOff val="50000"/>
                </a:prstClr>
              </a:solidFill>
            </a:endParaRPr>
          </a:p>
        </p:txBody>
      </p:sp>
      <p:sp>
        <p:nvSpPr>
          <p:cNvPr id="60" name="Line 8"/>
          <p:cNvSpPr>
            <a:spLocks noChangeShapeType="1"/>
          </p:cNvSpPr>
          <p:nvPr/>
        </p:nvSpPr>
        <p:spPr bwMode="auto">
          <a:xfrm flipH="1">
            <a:off x="1057837" y="2308249"/>
            <a:ext cx="788047" cy="877670"/>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sp>
        <p:nvSpPr>
          <p:cNvPr id="112" name="Line 8"/>
          <p:cNvSpPr>
            <a:spLocks noChangeShapeType="1"/>
          </p:cNvSpPr>
          <p:nvPr/>
        </p:nvSpPr>
        <p:spPr bwMode="auto">
          <a:xfrm>
            <a:off x="2914228" y="2308248"/>
            <a:ext cx="570622" cy="877671"/>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sp>
        <p:nvSpPr>
          <p:cNvPr id="115" name="Line 8"/>
          <p:cNvSpPr>
            <a:spLocks noChangeShapeType="1"/>
          </p:cNvSpPr>
          <p:nvPr/>
        </p:nvSpPr>
        <p:spPr bwMode="auto">
          <a:xfrm flipH="1">
            <a:off x="4212167" y="2338399"/>
            <a:ext cx="231536" cy="514180"/>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sp>
        <p:nvSpPr>
          <p:cNvPr id="116" name="Line 8"/>
          <p:cNvSpPr>
            <a:spLocks noChangeShapeType="1"/>
          </p:cNvSpPr>
          <p:nvPr/>
        </p:nvSpPr>
        <p:spPr bwMode="auto">
          <a:xfrm>
            <a:off x="5091100" y="2338398"/>
            <a:ext cx="2067899" cy="603988"/>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4692" y="2967312"/>
            <a:ext cx="3503736" cy="121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617" y="4749363"/>
            <a:ext cx="1700557" cy="1050687"/>
          </a:xfrm>
          <a:prstGeom prst="rect">
            <a:avLst/>
          </a:prstGeom>
        </p:spPr>
      </p:pic>
      <p:sp>
        <p:nvSpPr>
          <p:cNvPr id="29" name="Line 8"/>
          <p:cNvSpPr>
            <a:spLocks noChangeShapeType="1"/>
          </p:cNvSpPr>
          <p:nvPr/>
        </p:nvSpPr>
        <p:spPr bwMode="auto">
          <a:xfrm flipH="1">
            <a:off x="5829262" y="4210258"/>
            <a:ext cx="231536" cy="514180"/>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sp>
        <p:nvSpPr>
          <p:cNvPr id="30" name="Line 8"/>
          <p:cNvSpPr>
            <a:spLocks noChangeShapeType="1"/>
          </p:cNvSpPr>
          <p:nvPr/>
        </p:nvSpPr>
        <p:spPr bwMode="auto">
          <a:xfrm>
            <a:off x="6708196" y="4210257"/>
            <a:ext cx="387806" cy="514181"/>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sp>
        <p:nvSpPr>
          <p:cNvPr id="11" name="Rectangle 10"/>
          <p:cNvSpPr/>
          <p:nvPr/>
        </p:nvSpPr>
        <p:spPr>
          <a:xfrm>
            <a:off x="5279360" y="4724438"/>
            <a:ext cx="914400" cy="8340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eaLnBrk="0" fontAlgn="base" hangingPunct="0">
              <a:spcBef>
                <a:spcPct val="0"/>
              </a:spcBef>
              <a:spcAft>
                <a:spcPct val="0"/>
              </a:spcAft>
            </a:pPr>
            <a:endParaRPr lang="en-AU" sz="2200">
              <a:solidFill>
                <a:prstClr val="black"/>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159" y="3261437"/>
            <a:ext cx="3078342" cy="631455"/>
          </a:xfrm>
          <a:prstGeom prst="rect">
            <a:avLst/>
          </a:prstGeom>
        </p:spPr>
      </p:pic>
      <p:cxnSp>
        <p:nvCxnSpPr>
          <p:cNvPr id="4" name="Straight Connector 3"/>
          <p:cNvCxnSpPr/>
          <p:nvPr/>
        </p:nvCxnSpPr>
        <p:spPr>
          <a:xfrm flipH="1" flipV="1">
            <a:off x="1716286" y="1897976"/>
            <a:ext cx="270503" cy="243"/>
          </a:xfrm>
          <a:prstGeom prst="line">
            <a:avLst/>
          </a:prstGeom>
          <a:ln w="28575">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0" name="Rounded Rectangular Callout 119"/>
          <p:cNvSpPr/>
          <p:nvPr/>
        </p:nvSpPr>
        <p:spPr bwMode="auto">
          <a:xfrm>
            <a:off x="0" y="1082509"/>
            <a:ext cx="1694481" cy="1225739"/>
          </a:xfrm>
          <a:prstGeom prst="wedgeRoundRectCallout">
            <a:avLst>
              <a:gd name="adj1" fmla="val 82859"/>
              <a:gd name="adj2" fmla="val 36814"/>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tabLst>
                <a:tab pos="164127" algn="l"/>
              </a:tabLst>
            </a:pPr>
            <a:r>
              <a:rPr lang="en-AU" sz="1846" dirty="0">
                <a:solidFill>
                  <a:prstClr val="black"/>
                </a:solidFill>
                <a:ea typeface="ＭＳ Ｐゴシック" pitchFamily="34" charset="-128"/>
              </a:rPr>
              <a:t>Process model for this process is available</a:t>
            </a:r>
          </a:p>
        </p:txBody>
      </p:sp>
    </p:spTree>
    <p:extLst>
      <p:ext uri="{BB962C8B-B14F-4D97-AF65-F5344CB8AC3E}">
        <p14:creationId xmlns:p14="http://schemas.microsoft.com/office/powerpoint/2010/main" val="2957411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wipe(up)">
                                      <p:cBhvr>
                                        <p:cTn id="15" dur="500"/>
                                        <p:tgtEl>
                                          <p:spTgt spid="11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wipe(up)">
                                      <p:cBhvr>
                                        <p:cTn id="23" dur="500"/>
                                        <p:tgtEl>
                                          <p:spTgt spid="11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wipe(up)">
                                      <p:cBhvr>
                                        <p:cTn id="26" dur="500"/>
                                        <p:tgtEl>
                                          <p:spTgt spid="116"/>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12" grpId="0" animBg="1"/>
      <p:bldP spid="115" grpId="0" animBg="1"/>
      <p:bldP spid="116" grpId="0" animBg="1"/>
      <p:bldP spid="29" grpId="0" animBg="1"/>
      <p:bldP spid="30" grpId="0" animBg="1"/>
      <p:bldP spid="1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cache2.asset-cache.net/gc/104087858-woman-wondering-gettyimages.jpg?v=1&amp;c=IWSAsset&amp;k=2&amp;d=eYhuhhXM9ToyyJD6wf6O3SGdBU0W6NAHUt7X8XEMkdE%3D"/>
          <p:cNvPicPr>
            <a:picLocks noChangeAspect="1" noChangeArrowheads="1"/>
          </p:cNvPicPr>
          <p:nvPr/>
        </p:nvPicPr>
        <p:blipFill rotWithShape="1">
          <a:blip r:embed="rId2">
            <a:extLst>
              <a:ext uri="{28A0092B-C50C-407E-A947-70E740481C1C}">
                <a14:useLocalDpi xmlns:a14="http://schemas.microsoft.com/office/drawing/2010/main" val="0"/>
              </a:ext>
            </a:extLst>
          </a:blip>
          <a:srcRect r="11004"/>
          <a:stretch/>
        </p:blipFill>
        <p:spPr bwMode="auto">
          <a:xfrm>
            <a:off x="0" y="570175"/>
            <a:ext cx="8393868" cy="62878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8972" y="105665"/>
            <a:ext cx="8064896" cy="792088"/>
          </a:xfrm>
        </p:spPr>
        <p:txBody>
          <a:bodyPr/>
          <a:lstStyle/>
          <a:p>
            <a:r>
              <a:rPr lang="en-AU" dirty="0" smtClean="0"/>
              <a:t>When should we use sub-processes?</a:t>
            </a:r>
            <a:endParaRPr lang="en-AU" dirty="0"/>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13</a:t>
            </a:fld>
            <a:endParaRPr lang="en-AU">
              <a:solidFill>
                <a:prstClr val="black">
                  <a:lumMod val="50000"/>
                  <a:lumOff val="50000"/>
                </a:prstClr>
              </a:solidFill>
            </a:endParaRPr>
          </a:p>
        </p:txBody>
      </p:sp>
    </p:spTree>
    <p:extLst>
      <p:ext uri="{BB962C8B-B14F-4D97-AF65-F5344CB8AC3E}">
        <p14:creationId xmlns:p14="http://schemas.microsoft.com/office/powerpoint/2010/main" val="3591237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80" y="177897"/>
            <a:ext cx="8064896" cy="792088"/>
          </a:xfrm>
        </p:spPr>
        <p:txBody>
          <a:bodyPr>
            <a:normAutofit/>
          </a:bodyPr>
          <a:lstStyle/>
          <a:p>
            <a:r>
              <a:rPr lang="en-AU" dirty="0" smtClean="0"/>
              <a:t>Guidelines: </a:t>
            </a:r>
            <a:r>
              <a:rPr lang="en-AU" dirty="0" err="1" smtClean="0"/>
              <a:t>modeling</a:t>
            </a:r>
            <a:r>
              <a:rPr lang="en-AU" dirty="0" smtClean="0"/>
              <a:t> levels</a:t>
            </a:r>
            <a:endParaRPr lang="en-AU" dirty="0"/>
          </a:p>
        </p:txBody>
      </p:sp>
      <p:sp>
        <p:nvSpPr>
          <p:cNvPr id="3" name="Content Placeholder 2"/>
          <p:cNvSpPr>
            <a:spLocks noGrp="1"/>
          </p:cNvSpPr>
          <p:nvPr>
            <p:ph idx="1"/>
          </p:nvPr>
        </p:nvSpPr>
        <p:spPr>
          <a:xfrm>
            <a:off x="417893" y="1077689"/>
            <a:ext cx="8447138" cy="5624282"/>
          </a:xfrm>
        </p:spPr>
        <p:txBody>
          <a:bodyPr>
            <a:normAutofit lnSpcReduction="10000"/>
          </a:bodyPr>
          <a:lstStyle/>
          <a:p>
            <a:pPr marL="0" indent="0">
              <a:buNone/>
            </a:pPr>
            <a:r>
              <a:rPr lang="en-AU" dirty="0" smtClean="0"/>
              <a:t>Use sub-processes when the model becomes too large:</a:t>
            </a:r>
          </a:p>
          <a:p>
            <a:pPr lvl="1"/>
            <a:r>
              <a:rPr lang="en-AU" sz="2000" dirty="0" smtClean="0"/>
              <a:t>Hard to understand</a:t>
            </a:r>
          </a:p>
          <a:p>
            <a:pPr lvl="1"/>
            <a:r>
              <a:rPr lang="en-AU" sz="2000" dirty="0" smtClean="0"/>
              <a:t>Increased error probability</a:t>
            </a:r>
          </a:p>
          <a:p>
            <a:pPr marL="228600" lvl="1" indent="0">
              <a:buNone/>
            </a:pPr>
            <a:endParaRPr lang="en-AU" sz="2000" dirty="0" smtClean="0"/>
          </a:p>
          <a:p>
            <a:pPr marL="0" indent="0">
              <a:buNone/>
            </a:pPr>
            <a:r>
              <a:rPr lang="en-US" altLang="en-US" dirty="0" smtClean="0">
                <a:ea typeface="ＭＳ Ｐゴシック" panose="020B0600070205080204" pitchFamily="34" charset="-128"/>
              </a:rPr>
              <a:t>Level 1 – start </a:t>
            </a:r>
            <a:r>
              <a:rPr lang="en-US" altLang="en-US" dirty="0">
                <a:ea typeface="ＭＳ Ｐゴシック" panose="020B0600070205080204" pitchFamily="34" charset="-128"/>
              </a:rPr>
              <a:t>with value chain</a:t>
            </a:r>
          </a:p>
          <a:p>
            <a:pPr marL="0" indent="0">
              <a:buNone/>
            </a:pPr>
            <a:r>
              <a:rPr lang="en-US" altLang="en-US" dirty="0" smtClean="0">
                <a:ea typeface="ＭＳ Ｐゴシック" panose="020B0600070205080204" pitchFamily="34" charset="-128"/>
              </a:rPr>
              <a:t>Level </a:t>
            </a:r>
            <a:r>
              <a:rPr lang="en-US" altLang="en-US" dirty="0">
                <a:ea typeface="ＭＳ Ｐゴシック" panose="020B0600070205080204" pitchFamily="34" charset="-128"/>
              </a:rPr>
              <a:t>2 </a:t>
            </a:r>
            <a:r>
              <a:rPr lang="en-US" altLang="en-US" dirty="0" smtClean="0">
                <a:ea typeface="ＭＳ Ｐゴシック" panose="020B0600070205080204" pitchFamily="34" charset="-128"/>
              </a:rPr>
              <a:t>– add main decisions and handoffs (lanes</a:t>
            </a:r>
            <a:r>
              <a:rPr lang="en-US" altLang="en-US" dirty="0">
                <a:ea typeface="ＭＳ Ｐゴシック" panose="020B0600070205080204" pitchFamily="34" charset="-128"/>
              </a:rPr>
              <a:t>)</a:t>
            </a:r>
          </a:p>
          <a:p>
            <a:pPr marL="0" indent="0">
              <a:buNone/>
            </a:pPr>
            <a:r>
              <a:rPr lang="en-US" altLang="en-US" dirty="0" smtClean="0">
                <a:ea typeface="ＭＳ Ｐゴシック" panose="020B0600070205080204" pitchFamily="34" charset="-128"/>
              </a:rPr>
              <a:t>Level 3</a:t>
            </a:r>
            <a:r>
              <a:rPr lang="en-US" altLang="en-US" dirty="0">
                <a:ea typeface="ＭＳ Ｐゴシック" panose="020B0600070205080204" pitchFamily="34" charset="-128"/>
              </a:rPr>
              <a:t>+ – </a:t>
            </a:r>
            <a:r>
              <a:rPr lang="en-US" altLang="en-US" dirty="0" smtClean="0">
                <a:ea typeface="ＭＳ Ｐゴシック" panose="020B0600070205080204" pitchFamily="34" charset="-128"/>
              </a:rPr>
              <a:t>add </a:t>
            </a:r>
            <a:r>
              <a:rPr lang="en-US" altLang="en-US" dirty="0">
                <a:ea typeface="ＭＳ Ｐゴシック" panose="020B0600070205080204" pitchFamily="34" charset="-128"/>
              </a:rPr>
              <a:t>procedural </a:t>
            </a:r>
            <a:r>
              <a:rPr lang="en-US" altLang="en-US" dirty="0" smtClean="0">
                <a:ea typeface="ＭＳ Ｐゴシック" panose="020B0600070205080204" pitchFamily="34" charset="-128"/>
              </a:rPr>
              <a:t>aspects:</a:t>
            </a:r>
          </a:p>
          <a:p>
            <a:pPr lvl="1"/>
            <a:r>
              <a:rPr lang="en-US" altLang="en-US" sz="2000" dirty="0"/>
              <a:t>Parallel gateways</a:t>
            </a:r>
          </a:p>
          <a:p>
            <a:pPr lvl="1"/>
            <a:r>
              <a:rPr lang="en-US" altLang="en-US" sz="2000" dirty="0"/>
              <a:t>Data objects, data stores</a:t>
            </a:r>
          </a:p>
          <a:p>
            <a:pPr lvl="1"/>
            <a:r>
              <a:rPr lang="en-US" altLang="en-US" sz="2000" dirty="0"/>
              <a:t>Exception handling</a:t>
            </a:r>
          </a:p>
          <a:p>
            <a:pPr lvl="1"/>
            <a:r>
              <a:rPr lang="en-US" altLang="en-US" sz="2000" dirty="0"/>
              <a:t>And as much detail as is </a:t>
            </a:r>
            <a:r>
              <a:rPr lang="en-US" altLang="en-US" sz="2000" b="1" dirty="0"/>
              <a:t>relevant</a:t>
            </a:r>
          </a:p>
          <a:p>
            <a:pPr lvl="1"/>
            <a:endParaRPr lang="en-AU" dirty="0" smtClean="0"/>
          </a:p>
          <a:p>
            <a:pPr marL="0" indent="0">
              <a:buNone/>
            </a:pPr>
            <a:r>
              <a:rPr lang="en-AU" dirty="0" smtClean="0"/>
              <a:t>Decomposition drivers:</a:t>
            </a:r>
          </a:p>
          <a:p>
            <a:pPr lvl="1"/>
            <a:r>
              <a:rPr lang="en-AU" sz="2000" dirty="0"/>
              <a:t>Logical: group elements meaningfully (e.g. common </a:t>
            </a:r>
            <a:r>
              <a:rPr lang="en-AU" sz="2000" dirty="0" smtClean="0"/>
              <a:t>business object</a:t>
            </a:r>
            <a:r>
              <a:rPr lang="en-AU" sz="2000" dirty="0"/>
              <a:t>) </a:t>
            </a:r>
          </a:p>
          <a:p>
            <a:pPr lvl="1"/>
            <a:r>
              <a:rPr lang="en-AU" sz="2000" dirty="0"/>
              <a:t>Structural: up to </a:t>
            </a:r>
            <a:r>
              <a:rPr lang="en-AU" sz="2000" b="1" dirty="0"/>
              <a:t>30 </a:t>
            </a:r>
            <a:r>
              <a:rPr lang="en-AU" sz="2000" dirty="0" smtClean="0"/>
              <a:t>nodes (activities, events, gateways)</a:t>
            </a:r>
            <a:endParaRPr lang="en-AU" sz="2000" dirty="0"/>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14</a:t>
            </a:fld>
            <a:endParaRPr lang="en-AU">
              <a:solidFill>
                <a:prstClr val="black">
                  <a:lumMod val="50000"/>
                  <a:lumOff val="50000"/>
                </a:prstClr>
              </a:solidFill>
            </a:endParaRPr>
          </a:p>
        </p:txBody>
      </p:sp>
    </p:spTree>
    <p:extLst>
      <p:ext uri="{BB962C8B-B14F-4D97-AF65-F5344CB8AC3E}">
        <p14:creationId xmlns:p14="http://schemas.microsoft.com/office/powerpoint/2010/main" val="3560831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Reuse</a:t>
            </a:r>
            <a:endParaRPr lang="en-AU" dirty="0"/>
          </a:p>
        </p:txBody>
      </p:sp>
      <p:sp>
        <p:nvSpPr>
          <p:cNvPr id="3" name="Content Placeholder 2"/>
          <p:cNvSpPr>
            <a:spLocks noGrp="1"/>
          </p:cNvSpPr>
          <p:nvPr>
            <p:ph idx="1"/>
          </p:nvPr>
        </p:nvSpPr>
        <p:spPr>
          <a:xfrm>
            <a:off x="467544" y="1110842"/>
            <a:ext cx="8136904" cy="4824536"/>
          </a:xfrm>
        </p:spPr>
        <p:txBody>
          <a:bodyPr>
            <a:normAutofit/>
          </a:bodyPr>
          <a:lstStyle/>
          <a:p>
            <a:pPr marL="0" indent="0">
              <a:buNone/>
            </a:pPr>
            <a:r>
              <a:rPr lang="en-AU" dirty="0"/>
              <a:t>By default, a sub-process is “embedded” into its parent process (i.e. it is stored within the same file)</a:t>
            </a:r>
          </a:p>
          <a:p>
            <a:pPr marL="0" indent="0">
              <a:buNone/>
            </a:pPr>
            <a:endParaRPr lang="en-AU" dirty="0"/>
          </a:p>
          <a:p>
            <a:pPr marL="0" indent="0">
              <a:buNone/>
            </a:pPr>
            <a:r>
              <a:rPr lang="en-AU" dirty="0"/>
              <a:t>In order to maximize reuse, it is possible to “extract” the sub-process and store it as a separate file in the process model repository</a:t>
            </a:r>
          </a:p>
          <a:p>
            <a:pPr marL="0" indent="0">
              <a:buNone/>
            </a:pPr>
            <a:endParaRPr lang="en-AU" dirty="0"/>
          </a:p>
          <a:p>
            <a:pPr marL="0" indent="0">
              <a:buNone/>
            </a:pPr>
            <a:r>
              <a:rPr lang="en-AU" dirty="0"/>
              <a:t>Such a sub-process is called “global” model, and is invoked via a “call” </a:t>
            </a:r>
            <a:r>
              <a:rPr lang="en-AU" dirty="0" smtClean="0"/>
              <a:t>activity</a:t>
            </a:r>
            <a:endParaRPr lang="en-AU" dirty="0"/>
          </a:p>
        </p:txBody>
      </p:sp>
      <p:sp>
        <p:nvSpPr>
          <p:cNvPr id="5" name="Rectangle 4"/>
          <p:cNvSpPr/>
          <p:nvPr/>
        </p:nvSpPr>
        <p:spPr>
          <a:xfrm>
            <a:off x="5022270" y="6080441"/>
            <a:ext cx="878767" cy="660437"/>
          </a:xfrm>
          <a:prstGeom prst="rect">
            <a:avLst/>
          </a:prstGeom>
        </p:spPr>
        <p:txBody>
          <a:bodyPr wrap="none">
            <a:spAutoFit/>
          </a:bodyPr>
          <a:lstStyle/>
          <a:p>
            <a:pPr algn="ctr" eaLnBrk="0" fontAlgn="base" hangingPunct="0">
              <a:spcBef>
                <a:spcPct val="0"/>
              </a:spcBef>
              <a:spcAft>
                <a:spcPct val="0"/>
              </a:spcAft>
            </a:pPr>
            <a:r>
              <a:rPr lang="en-AU" sz="1846" dirty="0">
                <a:solidFill>
                  <a:prstClr val="black">
                    <a:lumMod val="75000"/>
                    <a:lumOff val="25000"/>
                  </a:prstClr>
                </a:solidFill>
                <a:ea typeface="ＭＳ Ｐゴシック" pitchFamily="34" charset="-128"/>
              </a:rPr>
              <a:t>Call</a:t>
            </a:r>
            <a:br>
              <a:rPr lang="en-AU" sz="1846" dirty="0">
                <a:solidFill>
                  <a:prstClr val="black">
                    <a:lumMod val="75000"/>
                    <a:lumOff val="25000"/>
                  </a:prstClr>
                </a:solidFill>
                <a:ea typeface="ＭＳ Ｐゴシック" pitchFamily="34" charset="-128"/>
              </a:rPr>
            </a:br>
            <a:r>
              <a:rPr lang="en-AU" sz="1846" dirty="0">
                <a:solidFill>
                  <a:prstClr val="black">
                    <a:lumMod val="75000"/>
                    <a:lumOff val="25000"/>
                  </a:prstClr>
                </a:solidFill>
                <a:ea typeface="ＭＳ Ｐゴシック" pitchFamily="34" charset="-128"/>
              </a:rPr>
              <a:t>activity</a:t>
            </a:r>
          </a:p>
        </p:txBody>
      </p:sp>
      <p:pic>
        <p:nvPicPr>
          <p:cNvPr id="77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657" y="5101644"/>
            <a:ext cx="1223991" cy="96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7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62" y="5101644"/>
            <a:ext cx="1237591" cy="96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278345" y="6080441"/>
            <a:ext cx="1018227" cy="660437"/>
          </a:xfrm>
          <a:prstGeom prst="rect">
            <a:avLst/>
          </a:prstGeom>
        </p:spPr>
        <p:txBody>
          <a:bodyPr wrap="none">
            <a:spAutoFit/>
          </a:bodyPr>
          <a:lstStyle/>
          <a:p>
            <a:pPr algn="ctr" eaLnBrk="0" fontAlgn="base" hangingPunct="0">
              <a:spcBef>
                <a:spcPct val="0"/>
              </a:spcBef>
              <a:spcAft>
                <a:spcPct val="0"/>
              </a:spcAft>
            </a:pPr>
            <a:r>
              <a:rPr lang="en-AU" sz="1846" dirty="0">
                <a:solidFill>
                  <a:prstClr val="black">
                    <a:lumMod val="75000"/>
                    <a:lumOff val="25000"/>
                  </a:prstClr>
                </a:solidFill>
                <a:ea typeface="ＭＳ Ｐゴシック" pitchFamily="34" charset="-128"/>
              </a:rPr>
              <a:t>(normal)</a:t>
            </a:r>
          </a:p>
          <a:p>
            <a:pPr algn="ctr" eaLnBrk="0" fontAlgn="base" hangingPunct="0">
              <a:spcBef>
                <a:spcPct val="0"/>
              </a:spcBef>
              <a:spcAft>
                <a:spcPct val="0"/>
              </a:spcAft>
            </a:pPr>
            <a:r>
              <a:rPr lang="en-AU" sz="1846" dirty="0">
                <a:solidFill>
                  <a:prstClr val="black">
                    <a:lumMod val="75000"/>
                    <a:lumOff val="25000"/>
                  </a:prstClr>
                </a:solidFill>
                <a:ea typeface="ＭＳ Ｐゴシック" pitchFamily="34" charset="-128"/>
              </a:rPr>
              <a:t>activity</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15</a:t>
            </a:fld>
            <a:endParaRPr lang="en-AU">
              <a:solidFill>
                <a:prstClr val="black">
                  <a:lumMod val="50000"/>
                  <a:lumOff val="50000"/>
                </a:prstClr>
              </a:solidFill>
            </a:endParaRPr>
          </a:p>
        </p:txBody>
      </p:sp>
    </p:spTree>
    <p:extLst>
      <p:ext uri="{BB962C8B-B14F-4D97-AF65-F5344CB8AC3E}">
        <p14:creationId xmlns:p14="http://schemas.microsoft.com/office/powerpoint/2010/main" val="1905372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8" y="1386816"/>
            <a:ext cx="6444662" cy="495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Example: process reuse</a:t>
            </a:r>
            <a:endParaRPr lang="en-AU" dirty="0"/>
          </a:p>
        </p:txBody>
      </p:sp>
      <p:pic>
        <p:nvPicPr>
          <p:cNvPr id="776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531" y="3512619"/>
            <a:ext cx="3639912" cy="70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a:off x="5262973" y="3203089"/>
            <a:ext cx="3560471" cy="29959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 name="Straight Connector 9"/>
          <p:cNvCxnSpPr/>
          <p:nvPr/>
        </p:nvCxnSpPr>
        <p:spPr bwMode="auto">
          <a:xfrm>
            <a:off x="4301404" y="3213019"/>
            <a:ext cx="882127" cy="50643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 name="Straight Connector 11"/>
          <p:cNvCxnSpPr/>
          <p:nvPr/>
        </p:nvCxnSpPr>
        <p:spPr bwMode="auto">
          <a:xfrm flipV="1">
            <a:off x="5502950" y="4218978"/>
            <a:ext cx="3320493" cy="6838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4" name="Straight Connector 13"/>
          <p:cNvCxnSpPr/>
          <p:nvPr/>
        </p:nvCxnSpPr>
        <p:spPr bwMode="auto">
          <a:xfrm flipV="1">
            <a:off x="4742468" y="4218978"/>
            <a:ext cx="371552" cy="60272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8" name="Rounded Rectangular Callout 17"/>
          <p:cNvSpPr/>
          <p:nvPr/>
        </p:nvSpPr>
        <p:spPr bwMode="auto">
          <a:xfrm>
            <a:off x="5998903" y="5537009"/>
            <a:ext cx="2121391" cy="924548"/>
          </a:xfrm>
          <a:prstGeom prst="wedgeRoundRectCallout">
            <a:avLst>
              <a:gd name="adj1" fmla="val -82665"/>
              <a:gd name="adj2" fmla="val -59723"/>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r>
              <a:rPr lang="en-AU" sz="1662" dirty="0">
                <a:solidFill>
                  <a:prstClr val="black"/>
                </a:solidFill>
                <a:ea typeface="ＭＳ Ｐゴシック" pitchFamily="34" charset="-128"/>
              </a:rPr>
              <a:t>Call activity is the </a:t>
            </a:r>
            <a:r>
              <a:rPr lang="en-AU" sz="1662" b="1" dirty="0">
                <a:solidFill>
                  <a:prstClr val="black"/>
                </a:solidFill>
                <a:ea typeface="ＭＳ Ｐゴシック" pitchFamily="34" charset="-128"/>
              </a:rPr>
              <a:t>default choice </a:t>
            </a:r>
            <a:r>
              <a:rPr lang="en-AU" sz="1662" dirty="0">
                <a:solidFill>
                  <a:prstClr val="black"/>
                </a:solidFill>
                <a:ea typeface="ＭＳ Ｐゴシック" pitchFamily="34" charset="-128"/>
              </a:rPr>
              <a:t>to maximize reusability</a:t>
            </a: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16</a:t>
            </a:fld>
            <a:endParaRPr lang="en-AU">
              <a:solidFill>
                <a:prstClr val="black">
                  <a:lumMod val="50000"/>
                  <a:lumOff val="50000"/>
                </a:prstClr>
              </a:solidFill>
            </a:endParaRPr>
          </a:p>
        </p:txBody>
      </p:sp>
    </p:spTree>
    <p:extLst>
      <p:ext uri="{BB962C8B-B14F-4D97-AF65-F5344CB8AC3E}">
        <p14:creationId xmlns:p14="http://schemas.microsoft.com/office/powerpoint/2010/main" val="254876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76196"/>
                                        </p:tgtEl>
                                        <p:attrNameLst>
                                          <p:attrName>style.visibility</p:attrName>
                                        </p:attrNameLst>
                                      </p:cBhvr>
                                      <p:to>
                                        <p:strVal val="visible"/>
                                      </p:to>
                                    </p:set>
                                    <p:animEffect transition="in" filter="fade">
                                      <p:cBhvr>
                                        <p:cTn id="20" dur="500"/>
                                        <p:tgtEl>
                                          <p:spTgt spid="77619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Sub-processes: syntax</a:t>
            </a:r>
            <a:endParaRPr lang="en-AU" dirty="0"/>
          </a:p>
        </p:txBody>
      </p:sp>
      <p:sp>
        <p:nvSpPr>
          <p:cNvPr id="3" name="Content Placeholder 2"/>
          <p:cNvSpPr>
            <a:spLocks noGrp="1"/>
          </p:cNvSpPr>
          <p:nvPr>
            <p:ph idx="1"/>
          </p:nvPr>
        </p:nvSpPr>
        <p:spPr>
          <a:xfrm>
            <a:off x="467544" y="1184905"/>
            <a:ext cx="8136904" cy="4824536"/>
          </a:xfrm>
        </p:spPr>
        <p:txBody>
          <a:bodyPr/>
          <a:lstStyle/>
          <a:p>
            <a:pPr marL="0" indent="0">
              <a:buNone/>
            </a:pPr>
            <a:r>
              <a:rPr lang="en-AU" dirty="0" smtClean="0"/>
              <a:t>Sequence flows cannot cross sub-process boundaries</a:t>
            </a:r>
          </a:p>
          <a:p>
            <a:pPr lvl="1"/>
            <a:r>
              <a:rPr lang="en-AU" dirty="0" smtClean="0"/>
              <a:t>Use start/end events</a:t>
            </a:r>
          </a:p>
          <a:p>
            <a:pPr lvl="1"/>
            <a:endParaRPr lang="en-AU" dirty="0" smtClean="0"/>
          </a:p>
          <a:p>
            <a:pPr marL="0" indent="0">
              <a:buNone/>
            </a:pPr>
            <a:r>
              <a:rPr lang="en-AU" dirty="0" smtClean="0"/>
              <a:t>Message flows can cross sub-process boundaries</a:t>
            </a:r>
          </a:p>
          <a:p>
            <a:pPr lvl="1"/>
            <a:r>
              <a:rPr lang="en-AU" dirty="0" smtClean="0"/>
              <a:t>To indicate messages emanating from/incoming into the sub-process</a:t>
            </a:r>
          </a:p>
          <a:p>
            <a:pPr lvl="1"/>
            <a:endParaRPr lang="en-AU" dirty="0"/>
          </a:p>
          <a:p>
            <a:pPr marL="0" indent="0">
              <a:buNone/>
            </a:pPr>
            <a:r>
              <a:rPr lang="en-AU" dirty="0"/>
              <a:t>Start with at least one start event</a:t>
            </a:r>
          </a:p>
          <a:p>
            <a:pPr lvl="1"/>
            <a:r>
              <a:rPr lang="en-AU" dirty="0"/>
              <a:t>If multiple, first occurring will trigger the sub-process</a:t>
            </a:r>
          </a:p>
          <a:p>
            <a:pPr lvl="1"/>
            <a:endParaRPr lang="en-AU" dirty="0"/>
          </a:p>
          <a:p>
            <a:pPr marL="0" indent="0">
              <a:buNone/>
            </a:pPr>
            <a:r>
              <a:rPr lang="en-AU" dirty="0"/>
              <a:t>Finish with at least one end event</a:t>
            </a:r>
          </a:p>
          <a:p>
            <a:pPr lvl="1"/>
            <a:r>
              <a:rPr lang="en-AU" dirty="0"/>
              <a:t>The sub-process will complete once all tokens have reached an end event. May need an (X)OR-split after sub-process to understand what end event(s) have been reached</a:t>
            </a:r>
          </a:p>
          <a:p>
            <a:pPr lvl="1"/>
            <a:endParaRPr lang="en-AU" dirty="0"/>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17</a:t>
            </a:fld>
            <a:endParaRPr lang="en-AU">
              <a:solidFill>
                <a:prstClr val="black">
                  <a:lumMod val="50000"/>
                  <a:lumOff val="50000"/>
                </a:prstClr>
              </a:solidFill>
            </a:endParaRPr>
          </a:p>
        </p:txBody>
      </p:sp>
    </p:spTree>
    <p:extLst>
      <p:ext uri="{BB962C8B-B14F-4D97-AF65-F5344CB8AC3E}">
        <p14:creationId xmlns:p14="http://schemas.microsoft.com/office/powerpoint/2010/main" val="153474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3" y="402734"/>
            <a:ext cx="8243454" cy="562708"/>
          </a:xfrm>
        </p:spPr>
        <p:txBody>
          <a:bodyPr>
            <a:normAutofit fontScale="90000"/>
          </a:bodyPr>
          <a:lstStyle/>
          <a:p>
            <a:r>
              <a:rPr lang="en-AU" dirty="0" smtClean="0"/>
              <a:t>Example: sub-process with multiple end events</a:t>
            </a:r>
            <a:endParaRPr lang="en-AU" dirty="0"/>
          </a:p>
        </p:txBody>
      </p:sp>
      <p:pic>
        <p:nvPicPr>
          <p:cNvPr id="773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76"/>
          <a:stretch/>
        </p:blipFill>
        <p:spPr bwMode="auto">
          <a:xfrm>
            <a:off x="1635933" y="2175421"/>
            <a:ext cx="3333919" cy="97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3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857" y="1411784"/>
            <a:ext cx="2672862" cy="260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3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481" y="4232568"/>
            <a:ext cx="4739054" cy="208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bwMode="auto">
          <a:xfrm>
            <a:off x="4488422" y="3151366"/>
            <a:ext cx="1463866" cy="1081202"/>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 name="Straight Connector 9"/>
          <p:cNvCxnSpPr/>
          <p:nvPr/>
        </p:nvCxnSpPr>
        <p:spPr bwMode="auto">
          <a:xfrm flipH="1">
            <a:off x="1635932" y="3151366"/>
            <a:ext cx="2097798" cy="1392292"/>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18</a:t>
            </a:fld>
            <a:endParaRPr lang="en-AU">
              <a:solidFill>
                <a:prstClr val="black">
                  <a:lumMod val="50000"/>
                  <a:lumOff val="50000"/>
                </a:prstClr>
              </a:solidFill>
            </a:endParaRPr>
          </a:p>
        </p:txBody>
      </p:sp>
      <p:sp>
        <p:nvSpPr>
          <p:cNvPr id="11" name="Rectangle 5"/>
          <p:cNvSpPr>
            <a:spLocks noChangeArrowheads="1"/>
          </p:cNvSpPr>
          <p:nvPr/>
        </p:nvSpPr>
        <p:spPr bwMode="auto">
          <a:xfrm>
            <a:off x="467544" y="950348"/>
            <a:ext cx="2144177" cy="461665"/>
          </a:xfrm>
          <a:prstGeom prst="rect">
            <a:avLst/>
          </a:prstGeom>
          <a:noFill/>
          <a:ln w="9525">
            <a:noFill/>
            <a:miter lim="800000"/>
            <a:headEnd/>
            <a:tailEnd/>
          </a:ln>
          <a:effectLst/>
        </p:spPr>
        <p:txBody>
          <a:bodyPr wrap="none">
            <a:spAutoFit/>
          </a:bodyPr>
          <a:lstStyle/>
          <a:p>
            <a:r>
              <a:rPr lang="en-AU" sz="2400" b="1">
                <a:solidFill>
                  <a:prstClr val="black">
                    <a:lumMod val="75000"/>
                    <a:lumOff val="25000"/>
                  </a:prstClr>
                </a:solidFill>
              </a:rPr>
              <a:t>Quote-to-order</a:t>
            </a:r>
            <a:endParaRPr lang="en-AU" sz="2400" b="1" dirty="0">
              <a:solidFill>
                <a:prstClr val="black">
                  <a:lumMod val="75000"/>
                  <a:lumOff val="25000"/>
                </a:prstClr>
              </a:solidFill>
            </a:endParaRPr>
          </a:p>
        </p:txBody>
      </p:sp>
    </p:spTree>
    <p:extLst>
      <p:ext uri="{BB962C8B-B14F-4D97-AF65-F5344CB8AC3E}">
        <p14:creationId xmlns:p14="http://schemas.microsoft.com/office/powerpoint/2010/main" val="69630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73124"/>
                                        </p:tgtEl>
                                        <p:attrNameLst>
                                          <p:attrName>style.visibility</p:attrName>
                                        </p:attrNameLst>
                                      </p:cBhvr>
                                      <p:to>
                                        <p:strVal val="visible"/>
                                      </p:to>
                                    </p:set>
                                    <p:animEffect transition="in" filter="fade">
                                      <p:cBhvr>
                                        <p:cTn id="14" dur="500"/>
                                        <p:tgtEl>
                                          <p:spTgt spid="7731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73123"/>
                                        </p:tgtEl>
                                        <p:attrNameLst>
                                          <p:attrName>style.visibility</p:attrName>
                                        </p:attrNameLst>
                                      </p:cBhvr>
                                      <p:to>
                                        <p:strVal val="visible"/>
                                      </p:to>
                                    </p:set>
                                    <p:animEffect transition="in" filter="wipe(left)">
                                      <p:cBhvr>
                                        <p:cTn id="19" dur="500"/>
                                        <p:tgtEl>
                                          <p:spTgt spid="773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8069" y="1447800"/>
            <a:ext cx="4112731" cy="2133600"/>
          </a:xfrm>
        </p:spPr>
        <p:txBody>
          <a:bodyPr>
            <a:normAutofit/>
          </a:bodyPr>
          <a:lstStyle/>
          <a:p>
            <a:r>
              <a:rPr lang="en-AU" sz="3200" dirty="0" smtClean="0">
                <a:solidFill>
                  <a:srgbClr val="C00000"/>
                </a:solidFill>
              </a:rPr>
              <a:t>Process</a:t>
            </a:r>
            <a:br>
              <a:rPr lang="en-AU" sz="3200" dirty="0" smtClean="0">
                <a:solidFill>
                  <a:srgbClr val="C00000"/>
                </a:solidFill>
              </a:rPr>
            </a:br>
            <a:r>
              <a:rPr lang="en-AU" sz="3200" dirty="0" smtClean="0">
                <a:solidFill>
                  <a:srgbClr val="C00000"/>
                </a:solidFill>
              </a:rPr>
              <a:t>reuse</a:t>
            </a:r>
            <a:endParaRPr lang="en-AU" sz="3200" dirty="0">
              <a:solidFill>
                <a:srgbClr val="C00000"/>
              </a:solidFill>
            </a:endParaRPr>
          </a:p>
        </p:txBody>
      </p:sp>
    </p:spTree>
    <p:extLst>
      <p:ext uri="{BB962C8B-B14F-4D97-AF65-F5344CB8AC3E}">
        <p14:creationId xmlns:p14="http://schemas.microsoft.com/office/powerpoint/2010/main" val="134419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r>
              <a:rPr lang="en-US" altLang="en-US" sz="2800" dirty="0" smtClean="0"/>
              <a:t>What </a:t>
            </a:r>
            <a:r>
              <a:rPr lang="en-US" altLang="en-US" sz="2800" dirty="0" smtClean="0"/>
              <a:t>is the difference between data objects and data stores</a:t>
            </a:r>
            <a:r>
              <a:rPr lang="en-US" altLang="en-US" sz="2800" dirty="0" smtClean="0"/>
              <a:t>?</a:t>
            </a:r>
            <a:endParaRPr lang="en-US" altLang="en-US" sz="2800" dirty="0" smtClean="0"/>
          </a:p>
          <a:p>
            <a:r>
              <a:rPr lang="en-US" altLang="en-US" sz="2800" dirty="0" smtClean="0"/>
              <a:t>What </a:t>
            </a:r>
            <a:r>
              <a:rPr lang="en-US" altLang="en-US" sz="2800" dirty="0" smtClean="0"/>
              <a:t>is the difference between pools and lanes?</a:t>
            </a:r>
            <a:endParaRPr lang="en-US" altLang="en-US" sz="2800" dirty="0" smtClean="0"/>
          </a:p>
          <a:p>
            <a:endParaRPr lang="en-US" altLang="en-US" dirty="0" smtClean="0"/>
          </a:p>
        </p:txBody>
      </p:sp>
      <p:sp>
        <p:nvSpPr>
          <p:cNvPr id="7170" name="Title 1"/>
          <p:cNvSpPr>
            <a:spLocks noGrp="1"/>
          </p:cNvSpPr>
          <p:nvPr>
            <p:ph type="title"/>
          </p:nvPr>
        </p:nvSpPr>
        <p:spPr/>
        <p:txBody>
          <a:bodyPr/>
          <a:lstStyle/>
          <a:p>
            <a:r>
              <a:rPr lang="en-US" altLang="en-US" dirty="0" smtClean="0"/>
              <a:t>Quick recap from Week 4</a:t>
            </a:r>
          </a:p>
        </p:txBody>
      </p:sp>
      <p:pic>
        <p:nvPicPr>
          <p:cNvPr id="7173" name="Picture 4" descr="aaaaaaaaaaaaaaaaaaaaaaaaaa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923" y="5102469"/>
            <a:ext cx="2211266" cy="149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64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reuse</a:t>
            </a:r>
            <a:endParaRPr lang="en-AU" dirty="0"/>
          </a:p>
        </p:txBody>
      </p:sp>
      <p:sp>
        <p:nvSpPr>
          <p:cNvPr id="3" name="Content Placeholder 2"/>
          <p:cNvSpPr>
            <a:spLocks noGrp="1"/>
          </p:cNvSpPr>
          <p:nvPr>
            <p:ph idx="1"/>
          </p:nvPr>
        </p:nvSpPr>
        <p:spPr>
          <a:xfrm>
            <a:off x="467544" y="1110842"/>
            <a:ext cx="8136904" cy="4824536"/>
          </a:xfrm>
        </p:spPr>
        <p:txBody>
          <a:bodyPr>
            <a:normAutofit/>
          </a:bodyPr>
          <a:lstStyle/>
          <a:p>
            <a:pPr marL="0" indent="0">
              <a:buNone/>
            </a:pPr>
            <a:r>
              <a:rPr lang="en-AU" dirty="0"/>
              <a:t>By default, a sub-process is “embedded” into its parent process (i.e. it is stored within the same file)</a:t>
            </a:r>
          </a:p>
          <a:p>
            <a:pPr marL="0" indent="0">
              <a:buNone/>
            </a:pPr>
            <a:endParaRPr lang="en-AU" dirty="0"/>
          </a:p>
          <a:p>
            <a:pPr marL="0" indent="0">
              <a:buNone/>
            </a:pPr>
            <a:r>
              <a:rPr lang="en-AU" dirty="0"/>
              <a:t>In order to maximize reuse, it is possible to “extract” the sub-process and store it as a separate file in the process model repository</a:t>
            </a:r>
          </a:p>
          <a:p>
            <a:pPr marL="0" indent="0">
              <a:buNone/>
            </a:pPr>
            <a:endParaRPr lang="en-AU" dirty="0"/>
          </a:p>
          <a:p>
            <a:pPr marL="0" indent="0">
              <a:buNone/>
            </a:pPr>
            <a:r>
              <a:rPr lang="en-AU" dirty="0"/>
              <a:t>Such a sub-process is called “global” model, and is invoked via a “call” </a:t>
            </a:r>
            <a:r>
              <a:rPr lang="en-AU" dirty="0" smtClean="0"/>
              <a:t>activity</a:t>
            </a:r>
            <a:endParaRPr lang="en-AU" dirty="0"/>
          </a:p>
        </p:txBody>
      </p:sp>
      <p:sp>
        <p:nvSpPr>
          <p:cNvPr id="5" name="Rectangle 4"/>
          <p:cNvSpPr/>
          <p:nvPr/>
        </p:nvSpPr>
        <p:spPr>
          <a:xfrm>
            <a:off x="5022270" y="6080441"/>
            <a:ext cx="878767" cy="660437"/>
          </a:xfrm>
          <a:prstGeom prst="rect">
            <a:avLst/>
          </a:prstGeom>
        </p:spPr>
        <p:txBody>
          <a:bodyPr wrap="none">
            <a:spAutoFit/>
          </a:bodyPr>
          <a:lstStyle/>
          <a:p>
            <a:pPr algn="ctr" eaLnBrk="0" fontAlgn="base" hangingPunct="0">
              <a:spcBef>
                <a:spcPct val="0"/>
              </a:spcBef>
              <a:spcAft>
                <a:spcPct val="0"/>
              </a:spcAft>
            </a:pPr>
            <a:r>
              <a:rPr lang="en-AU" sz="1846" dirty="0">
                <a:solidFill>
                  <a:prstClr val="black">
                    <a:lumMod val="75000"/>
                    <a:lumOff val="25000"/>
                  </a:prstClr>
                </a:solidFill>
                <a:ea typeface="ＭＳ Ｐゴシック" pitchFamily="34" charset="-128"/>
              </a:rPr>
              <a:t>Call</a:t>
            </a:r>
            <a:br>
              <a:rPr lang="en-AU" sz="1846" dirty="0">
                <a:solidFill>
                  <a:prstClr val="black">
                    <a:lumMod val="75000"/>
                    <a:lumOff val="25000"/>
                  </a:prstClr>
                </a:solidFill>
                <a:ea typeface="ＭＳ Ｐゴシック" pitchFamily="34" charset="-128"/>
              </a:rPr>
            </a:br>
            <a:r>
              <a:rPr lang="en-AU" sz="1846" dirty="0">
                <a:solidFill>
                  <a:prstClr val="black">
                    <a:lumMod val="75000"/>
                    <a:lumOff val="25000"/>
                  </a:prstClr>
                </a:solidFill>
                <a:ea typeface="ＭＳ Ｐゴシック" pitchFamily="34" charset="-128"/>
              </a:rPr>
              <a:t>activity</a:t>
            </a:r>
          </a:p>
        </p:txBody>
      </p:sp>
      <p:pic>
        <p:nvPicPr>
          <p:cNvPr id="77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657" y="5101644"/>
            <a:ext cx="1223991" cy="96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7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62" y="5101644"/>
            <a:ext cx="1237591" cy="96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278345" y="6080441"/>
            <a:ext cx="1018227" cy="660437"/>
          </a:xfrm>
          <a:prstGeom prst="rect">
            <a:avLst/>
          </a:prstGeom>
        </p:spPr>
        <p:txBody>
          <a:bodyPr wrap="none">
            <a:spAutoFit/>
          </a:bodyPr>
          <a:lstStyle/>
          <a:p>
            <a:pPr algn="ctr" eaLnBrk="0" fontAlgn="base" hangingPunct="0">
              <a:spcBef>
                <a:spcPct val="0"/>
              </a:spcBef>
              <a:spcAft>
                <a:spcPct val="0"/>
              </a:spcAft>
            </a:pPr>
            <a:r>
              <a:rPr lang="en-AU" sz="1846" dirty="0">
                <a:solidFill>
                  <a:prstClr val="black">
                    <a:lumMod val="75000"/>
                    <a:lumOff val="25000"/>
                  </a:prstClr>
                </a:solidFill>
                <a:ea typeface="ＭＳ Ｐゴシック" pitchFamily="34" charset="-128"/>
              </a:rPr>
              <a:t>(normal)</a:t>
            </a:r>
          </a:p>
          <a:p>
            <a:pPr algn="ctr" eaLnBrk="0" fontAlgn="base" hangingPunct="0">
              <a:spcBef>
                <a:spcPct val="0"/>
              </a:spcBef>
              <a:spcAft>
                <a:spcPct val="0"/>
              </a:spcAft>
            </a:pPr>
            <a:r>
              <a:rPr lang="en-AU" sz="1846" dirty="0">
                <a:solidFill>
                  <a:prstClr val="black">
                    <a:lumMod val="75000"/>
                    <a:lumOff val="25000"/>
                  </a:prstClr>
                </a:solidFill>
                <a:ea typeface="ＭＳ Ｐゴシック" pitchFamily="34" charset="-128"/>
              </a:rPr>
              <a:t>activity</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20</a:t>
            </a:fld>
            <a:endParaRPr lang="en-AU">
              <a:solidFill>
                <a:prstClr val="black">
                  <a:lumMod val="50000"/>
                  <a:lumOff val="50000"/>
                </a:prstClr>
              </a:solidFill>
            </a:endParaRPr>
          </a:p>
        </p:txBody>
      </p:sp>
    </p:spTree>
    <p:extLst>
      <p:ext uri="{BB962C8B-B14F-4D97-AF65-F5344CB8AC3E}">
        <p14:creationId xmlns:p14="http://schemas.microsoft.com/office/powerpoint/2010/main" val="29874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8" y="1386816"/>
            <a:ext cx="6444662" cy="495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Example: process reuse</a:t>
            </a:r>
            <a:endParaRPr lang="en-AU" dirty="0"/>
          </a:p>
        </p:txBody>
      </p:sp>
      <p:pic>
        <p:nvPicPr>
          <p:cNvPr id="776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531" y="3512619"/>
            <a:ext cx="3639912" cy="70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a:off x="5262973" y="3203089"/>
            <a:ext cx="3560471" cy="29959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 name="Straight Connector 9"/>
          <p:cNvCxnSpPr/>
          <p:nvPr/>
        </p:nvCxnSpPr>
        <p:spPr bwMode="auto">
          <a:xfrm>
            <a:off x="4301404" y="3213019"/>
            <a:ext cx="882127" cy="50643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 name="Straight Connector 11"/>
          <p:cNvCxnSpPr/>
          <p:nvPr/>
        </p:nvCxnSpPr>
        <p:spPr bwMode="auto">
          <a:xfrm flipV="1">
            <a:off x="5502950" y="4218978"/>
            <a:ext cx="3320493" cy="6838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4" name="Straight Connector 13"/>
          <p:cNvCxnSpPr/>
          <p:nvPr/>
        </p:nvCxnSpPr>
        <p:spPr bwMode="auto">
          <a:xfrm flipV="1">
            <a:off x="4742468" y="4218978"/>
            <a:ext cx="371552" cy="60272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8" name="Rounded Rectangular Callout 17"/>
          <p:cNvSpPr/>
          <p:nvPr/>
        </p:nvSpPr>
        <p:spPr bwMode="auto">
          <a:xfrm>
            <a:off x="5998903" y="5537009"/>
            <a:ext cx="2121391" cy="924548"/>
          </a:xfrm>
          <a:prstGeom prst="wedgeRoundRectCallout">
            <a:avLst>
              <a:gd name="adj1" fmla="val -82665"/>
              <a:gd name="adj2" fmla="val -59723"/>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r>
              <a:rPr lang="en-AU" sz="1662" dirty="0">
                <a:solidFill>
                  <a:prstClr val="black"/>
                </a:solidFill>
                <a:ea typeface="ＭＳ Ｐゴシック" pitchFamily="34" charset="-128"/>
              </a:rPr>
              <a:t>Call activity is the </a:t>
            </a:r>
            <a:r>
              <a:rPr lang="en-AU" sz="1662" b="1" dirty="0">
                <a:solidFill>
                  <a:prstClr val="black"/>
                </a:solidFill>
                <a:ea typeface="ＭＳ Ｐゴシック" pitchFamily="34" charset="-128"/>
              </a:rPr>
              <a:t>default choice </a:t>
            </a:r>
            <a:r>
              <a:rPr lang="en-AU" sz="1662" dirty="0">
                <a:solidFill>
                  <a:prstClr val="black"/>
                </a:solidFill>
                <a:ea typeface="ＭＳ Ｐゴシック" pitchFamily="34" charset="-128"/>
              </a:rPr>
              <a:t>to maximize reusability</a:t>
            </a: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21</a:t>
            </a:fld>
            <a:endParaRPr lang="en-AU">
              <a:solidFill>
                <a:prstClr val="black">
                  <a:lumMod val="50000"/>
                  <a:lumOff val="50000"/>
                </a:prstClr>
              </a:solidFill>
            </a:endParaRPr>
          </a:p>
        </p:txBody>
      </p:sp>
    </p:spTree>
    <p:extLst>
      <p:ext uri="{BB962C8B-B14F-4D97-AF65-F5344CB8AC3E}">
        <p14:creationId xmlns:p14="http://schemas.microsoft.com/office/powerpoint/2010/main" val="193389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76196"/>
                                        </p:tgtEl>
                                        <p:attrNameLst>
                                          <p:attrName>style.visibility</p:attrName>
                                        </p:attrNameLst>
                                      </p:cBhvr>
                                      <p:to>
                                        <p:strVal val="visible"/>
                                      </p:to>
                                    </p:set>
                                    <p:animEffect transition="in" filter="fade">
                                      <p:cBhvr>
                                        <p:cTn id="20" dur="500"/>
                                        <p:tgtEl>
                                          <p:spTgt spid="77619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Sub-processes: syntax</a:t>
            </a:r>
            <a:endParaRPr lang="en-AU" dirty="0"/>
          </a:p>
        </p:txBody>
      </p:sp>
      <p:sp>
        <p:nvSpPr>
          <p:cNvPr id="3" name="Content Placeholder 2"/>
          <p:cNvSpPr>
            <a:spLocks noGrp="1"/>
          </p:cNvSpPr>
          <p:nvPr>
            <p:ph idx="1"/>
          </p:nvPr>
        </p:nvSpPr>
        <p:spPr>
          <a:xfrm>
            <a:off x="467544" y="1184905"/>
            <a:ext cx="8136904" cy="4824536"/>
          </a:xfrm>
        </p:spPr>
        <p:txBody>
          <a:bodyPr/>
          <a:lstStyle/>
          <a:p>
            <a:pPr marL="0" indent="0">
              <a:buNone/>
            </a:pPr>
            <a:r>
              <a:rPr lang="en-AU" dirty="0" smtClean="0"/>
              <a:t>Sequence flows cannot cross sub-process boundaries</a:t>
            </a:r>
          </a:p>
          <a:p>
            <a:pPr lvl="1"/>
            <a:r>
              <a:rPr lang="en-AU" dirty="0" smtClean="0"/>
              <a:t>Use start/end events</a:t>
            </a:r>
          </a:p>
          <a:p>
            <a:pPr lvl="1"/>
            <a:endParaRPr lang="en-AU" dirty="0" smtClean="0"/>
          </a:p>
          <a:p>
            <a:pPr marL="0" indent="0">
              <a:buNone/>
            </a:pPr>
            <a:r>
              <a:rPr lang="en-AU" dirty="0" smtClean="0"/>
              <a:t>Message flows can cross sub-process boundaries</a:t>
            </a:r>
          </a:p>
          <a:p>
            <a:pPr lvl="1"/>
            <a:r>
              <a:rPr lang="en-AU" dirty="0" smtClean="0"/>
              <a:t>To indicate messages emanating from/incoming into the sub-process</a:t>
            </a:r>
          </a:p>
          <a:p>
            <a:pPr lvl="1"/>
            <a:endParaRPr lang="en-AU" dirty="0"/>
          </a:p>
          <a:p>
            <a:pPr marL="0" indent="0">
              <a:buNone/>
            </a:pPr>
            <a:r>
              <a:rPr lang="en-AU" dirty="0"/>
              <a:t>Start with at least one start event</a:t>
            </a:r>
          </a:p>
          <a:p>
            <a:pPr lvl="1"/>
            <a:r>
              <a:rPr lang="en-AU" dirty="0"/>
              <a:t>If multiple, first occurring will trigger the sub-process</a:t>
            </a:r>
          </a:p>
          <a:p>
            <a:pPr lvl="1"/>
            <a:endParaRPr lang="en-AU" dirty="0"/>
          </a:p>
          <a:p>
            <a:pPr marL="0" indent="0">
              <a:buNone/>
            </a:pPr>
            <a:r>
              <a:rPr lang="en-AU" dirty="0"/>
              <a:t>Finish with at least one end event</a:t>
            </a:r>
          </a:p>
          <a:p>
            <a:pPr lvl="1"/>
            <a:r>
              <a:rPr lang="en-AU" dirty="0"/>
              <a:t>The sub-process will complete once all tokens have reached an end event. May need an (X)OR-split after sub-process to understand what end event(s) have been reached</a:t>
            </a:r>
          </a:p>
          <a:p>
            <a:pPr lvl="1"/>
            <a:endParaRPr lang="en-AU" dirty="0"/>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22</a:t>
            </a:fld>
            <a:endParaRPr lang="en-AU">
              <a:solidFill>
                <a:prstClr val="black">
                  <a:lumMod val="50000"/>
                  <a:lumOff val="50000"/>
                </a:prstClr>
              </a:solidFill>
            </a:endParaRPr>
          </a:p>
        </p:txBody>
      </p:sp>
    </p:spTree>
    <p:extLst>
      <p:ext uri="{BB962C8B-B14F-4D97-AF65-F5344CB8AC3E}">
        <p14:creationId xmlns:p14="http://schemas.microsoft.com/office/powerpoint/2010/main" val="728400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3" y="402734"/>
            <a:ext cx="8243454" cy="562708"/>
          </a:xfrm>
        </p:spPr>
        <p:txBody>
          <a:bodyPr>
            <a:normAutofit fontScale="90000"/>
          </a:bodyPr>
          <a:lstStyle/>
          <a:p>
            <a:r>
              <a:rPr lang="en-AU" dirty="0" smtClean="0"/>
              <a:t>Example: sub-process with multiple end events</a:t>
            </a:r>
            <a:endParaRPr lang="en-AU" dirty="0"/>
          </a:p>
        </p:txBody>
      </p:sp>
      <p:pic>
        <p:nvPicPr>
          <p:cNvPr id="773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76"/>
          <a:stretch/>
        </p:blipFill>
        <p:spPr bwMode="auto">
          <a:xfrm>
            <a:off x="1635933" y="2175421"/>
            <a:ext cx="3333919" cy="97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3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857" y="1411784"/>
            <a:ext cx="2672862" cy="260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3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481" y="4232568"/>
            <a:ext cx="4739054" cy="208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bwMode="auto">
          <a:xfrm>
            <a:off x="4488422" y="3151366"/>
            <a:ext cx="1463866" cy="1081202"/>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 name="Straight Connector 9"/>
          <p:cNvCxnSpPr/>
          <p:nvPr/>
        </p:nvCxnSpPr>
        <p:spPr bwMode="auto">
          <a:xfrm flipH="1">
            <a:off x="1635932" y="3151366"/>
            <a:ext cx="2097798" cy="1392292"/>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23</a:t>
            </a:fld>
            <a:endParaRPr lang="en-AU">
              <a:solidFill>
                <a:prstClr val="black">
                  <a:lumMod val="50000"/>
                  <a:lumOff val="50000"/>
                </a:prstClr>
              </a:solidFill>
            </a:endParaRPr>
          </a:p>
        </p:txBody>
      </p:sp>
      <p:sp>
        <p:nvSpPr>
          <p:cNvPr id="11" name="Rectangle 5"/>
          <p:cNvSpPr>
            <a:spLocks noChangeArrowheads="1"/>
          </p:cNvSpPr>
          <p:nvPr/>
        </p:nvSpPr>
        <p:spPr bwMode="auto">
          <a:xfrm>
            <a:off x="467544" y="950348"/>
            <a:ext cx="2144177" cy="461665"/>
          </a:xfrm>
          <a:prstGeom prst="rect">
            <a:avLst/>
          </a:prstGeom>
          <a:noFill/>
          <a:ln w="9525">
            <a:noFill/>
            <a:miter lim="800000"/>
            <a:headEnd/>
            <a:tailEnd/>
          </a:ln>
          <a:effectLst/>
        </p:spPr>
        <p:txBody>
          <a:bodyPr wrap="none">
            <a:spAutoFit/>
          </a:bodyPr>
          <a:lstStyle/>
          <a:p>
            <a:r>
              <a:rPr lang="en-AU" sz="2400" b="1">
                <a:solidFill>
                  <a:prstClr val="black">
                    <a:lumMod val="75000"/>
                    <a:lumOff val="25000"/>
                  </a:prstClr>
                </a:solidFill>
              </a:rPr>
              <a:t>Quote-to-order</a:t>
            </a:r>
            <a:endParaRPr lang="en-AU" sz="2400" b="1" dirty="0">
              <a:solidFill>
                <a:prstClr val="black">
                  <a:lumMod val="75000"/>
                  <a:lumOff val="25000"/>
                </a:prstClr>
              </a:solidFill>
            </a:endParaRPr>
          </a:p>
        </p:txBody>
      </p:sp>
    </p:spTree>
    <p:extLst>
      <p:ext uri="{BB962C8B-B14F-4D97-AF65-F5344CB8AC3E}">
        <p14:creationId xmlns:p14="http://schemas.microsoft.com/office/powerpoint/2010/main" val="199688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73124"/>
                                        </p:tgtEl>
                                        <p:attrNameLst>
                                          <p:attrName>style.visibility</p:attrName>
                                        </p:attrNameLst>
                                      </p:cBhvr>
                                      <p:to>
                                        <p:strVal val="visible"/>
                                      </p:to>
                                    </p:set>
                                    <p:animEffect transition="in" filter="fade">
                                      <p:cBhvr>
                                        <p:cTn id="14" dur="500"/>
                                        <p:tgtEl>
                                          <p:spTgt spid="7731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73123"/>
                                        </p:tgtEl>
                                        <p:attrNameLst>
                                          <p:attrName>style.visibility</p:attrName>
                                        </p:attrNameLst>
                                      </p:cBhvr>
                                      <p:to>
                                        <p:strVal val="visible"/>
                                      </p:to>
                                    </p:set>
                                    <p:animEffect transition="in" filter="wipe(left)">
                                      <p:cBhvr>
                                        <p:cTn id="19" dur="500"/>
                                        <p:tgtEl>
                                          <p:spTgt spid="773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8069" y="1447800"/>
            <a:ext cx="4112731" cy="2133600"/>
          </a:xfrm>
        </p:spPr>
        <p:txBody>
          <a:bodyPr>
            <a:normAutofit/>
          </a:bodyPr>
          <a:lstStyle/>
          <a:p>
            <a:r>
              <a:rPr lang="en-AU" sz="3200" dirty="0" smtClean="0">
                <a:solidFill>
                  <a:srgbClr val="C00000"/>
                </a:solidFill>
              </a:rPr>
              <a:t>More on</a:t>
            </a:r>
            <a:br>
              <a:rPr lang="en-AU" sz="3200" dirty="0" smtClean="0">
                <a:solidFill>
                  <a:srgbClr val="C00000"/>
                </a:solidFill>
              </a:rPr>
            </a:br>
            <a:r>
              <a:rPr lang="en-AU" sz="3200" dirty="0" smtClean="0">
                <a:solidFill>
                  <a:srgbClr val="C00000"/>
                </a:solidFill>
              </a:rPr>
              <a:t>rework and repetition</a:t>
            </a:r>
            <a:endParaRPr lang="en-AU" sz="3200" dirty="0">
              <a:solidFill>
                <a:srgbClr val="C00000"/>
              </a:solidFill>
            </a:endParaRPr>
          </a:p>
        </p:txBody>
      </p:sp>
    </p:spTree>
    <p:extLst>
      <p:ext uri="{BB962C8B-B14F-4D97-AF65-F5344CB8AC3E}">
        <p14:creationId xmlns:p14="http://schemas.microsoft.com/office/powerpoint/2010/main" val="796012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755"/>
          <a:stretch/>
        </p:blipFill>
        <p:spPr>
          <a:xfrm>
            <a:off x="162046" y="2958025"/>
            <a:ext cx="8618105" cy="1235022"/>
          </a:xfrm>
          <a:prstGeom prst="rect">
            <a:avLst/>
          </a:prstGeom>
        </p:spPr>
      </p:pic>
      <p:sp>
        <p:nvSpPr>
          <p:cNvPr id="3" name="Title 2"/>
          <p:cNvSpPr>
            <a:spLocks noGrp="1"/>
          </p:cNvSpPr>
          <p:nvPr>
            <p:ph type="title"/>
          </p:nvPr>
        </p:nvSpPr>
        <p:spPr/>
        <p:txBody>
          <a:bodyPr/>
          <a:lstStyle/>
          <a:p>
            <a:r>
              <a:rPr lang="en-US" dirty="0" smtClean="0"/>
              <a:t>More on rework and repetition</a:t>
            </a:r>
            <a:endParaRPr lang="en-US" dirty="0"/>
          </a:p>
        </p:txBody>
      </p:sp>
      <p:sp>
        <p:nvSpPr>
          <p:cNvPr id="13" name="Text Box 4"/>
          <p:cNvSpPr txBox="1">
            <a:spLocks noChangeArrowheads="1"/>
          </p:cNvSpPr>
          <p:nvPr/>
        </p:nvSpPr>
        <p:spPr bwMode="auto">
          <a:xfrm>
            <a:off x="3108077" y="2565323"/>
            <a:ext cx="2388362" cy="348109"/>
          </a:xfrm>
          <a:prstGeom prst="rect">
            <a:avLst/>
          </a:prstGeom>
          <a:noFill/>
          <a:ln w="9525">
            <a:noFill/>
            <a:miter lim="800000"/>
            <a:headEnd/>
            <a:tailEnd/>
          </a:ln>
          <a:effectLst/>
        </p:spPr>
        <p:txBody>
          <a:bodyPr wrap="square">
            <a:spAutoFit/>
          </a:bodyPr>
          <a:lstStyle/>
          <a:p>
            <a:pPr algn="ctr" defTabSz="844083">
              <a:defRPr/>
            </a:pPr>
            <a:r>
              <a:rPr lang="en-AU" sz="1662" kern="0" dirty="0">
                <a:solidFill>
                  <a:sysClr val="windowText" lastClr="000000"/>
                </a:solidFill>
                <a:ea typeface="ＭＳ Ｐゴシック" pitchFamily="34" charset="-128"/>
              </a:rPr>
              <a:t>XOR-join: entry point</a:t>
            </a:r>
          </a:p>
        </p:txBody>
      </p:sp>
      <p:sp>
        <p:nvSpPr>
          <p:cNvPr id="14" name="Text Box 4"/>
          <p:cNvSpPr txBox="1">
            <a:spLocks noChangeArrowheads="1"/>
          </p:cNvSpPr>
          <p:nvPr/>
        </p:nvSpPr>
        <p:spPr bwMode="auto">
          <a:xfrm>
            <a:off x="6491245" y="2565322"/>
            <a:ext cx="2190532" cy="348109"/>
          </a:xfrm>
          <a:prstGeom prst="rect">
            <a:avLst/>
          </a:prstGeom>
          <a:noFill/>
          <a:ln w="9525">
            <a:noFill/>
            <a:miter lim="800000"/>
            <a:headEnd/>
            <a:tailEnd/>
          </a:ln>
          <a:effectLst/>
        </p:spPr>
        <p:txBody>
          <a:bodyPr wrap="square">
            <a:spAutoFit/>
          </a:bodyPr>
          <a:lstStyle/>
          <a:p>
            <a:pPr algn="ctr" defTabSz="844083">
              <a:defRPr/>
            </a:pPr>
            <a:r>
              <a:rPr lang="en-AU" sz="1662" kern="0" dirty="0">
                <a:solidFill>
                  <a:sysClr val="windowText" lastClr="000000"/>
                </a:solidFill>
                <a:ea typeface="ＭＳ Ｐゴシック" pitchFamily="34" charset="-128"/>
              </a:rPr>
              <a:t>XOR-split: exit point</a:t>
            </a:r>
          </a:p>
        </p:txBody>
      </p:sp>
      <p:sp>
        <p:nvSpPr>
          <p:cNvPr id="2" name="Slide Number Placeholder 1"/>
          <p:cNvSpPr>
            <a:spLocks noGrp="1"/>
          </p:cNvSpPr>
          <p:nvPr>
            <p:ph type="sldNum" sz="quarter" idx="11"/>
          </p:nvPr>
        </p:nvSpPr>
        <p:spPr>
          <a:xfrm>
            <a:off x="8246751" y="6625771"/>
            <a:ext cx="533400" cy="152400"/>
          </a:xfrm>
        </p:spPr>
        <p:txBody>
          <a:bodyPr/>
          <a:lstStyle/>
          <a:p>
            <a:fld id="{F06E539D-8AB8-485C-BFEF-50E8D5427D32}" type="slidenum">
              <a:rPr lang="en-AU" smtClean="0">
                <a:solidFill>
                  <a:prstClr val="black">
                    <a:lumMod val="50000"/>
                    <a:lumOff val="50000"/>
                  </a:prstClr>
                </a:solidFill>
              </a:rPr>
              <a:pPr/>
              <a:t>25</a:t>
            </a:fld>
            <a:endParaRPr lang="en-AU">
              <a:solidFill>
                <a:prstClr val="black">
                  <a:lumMod val="50000"/>
                  <a:lumOff val="50000"/>
                </a:prst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577" y="2871209"/>
            <a:ext cx="3657600" cy="1354015"/>
          </a:xfrm>
          <a:prstGeom prst="rect">
            <a:avLst/>
          </a:prstGeom>
        </p:spPr>
      </p:pic>
      <p:sp>
        <p:nvSpPr>
          <p:cNvPr id="9" name="Rounded Rectangular Callout 8"/>
          <p:cNvSpPr/>
          <p:nvPr/>
        </p:nvSpPr>
        <p:spPr bwMode="auto">
          <a:xfrm>
            <a:off x="5695509" y="4574013"/>
            <a:ext cx="1798780" cy="1023384"/>
          </a:xfrm>
          <a:prstGeom prst="wedgeRoundRectCallout">
            <a:avLst>
              <a:gd name="adj1" fmla="val -76200"/>
              <a:gd name="adj2" fmla="val -74265"/>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r>
              <a:rPr lang="en-AU" sz="1846" b="1" dirty="0" smtClean="0">
                <a:solidFill>
                  <a:prstClr val="black"/>
                </a:solidFill>
                <a:ea typeface="ＭＳ Ｐゴシック" pitchFamily="34" charset="-128"/>
              </a:rPr>
              <a:t>Structured cycle</a:t>
            </a:r>
            <a:r>
              <a:rPr lang="en-AU" sz="1846" dirty="0">
                <a:solidFill>
                  <a:prstClr val="black"/>
                </a:solidFill>
                <a:ea typeface="ＭＳ Ｐゴシック" pitchFamily="34" charset="-128"/>
              </a:rPr>
              <a:t> (</a:t>
            </a:r>
            <a:r>
              <a:rPr lang="en-AU" sz="1846" dirty="0" smtClean="0">
                <a:solidFill>
                  <a:prstClr val="black"/>
                </a:solidFill>
                <a:ea typeface="ＭＳ Ｐゴシック" pitchFamily="34" charset="-128"/>
              </a:rPr>
              <a:t>SESE component)</a:t>
            </a:r>
            <a:endParaRPr lang="en-AU" sz="1846" dirty="0">
              <a:solidFill>
                <a:prstClr val="black"/>
              </a:solidFill>
              <a:ea typeface="ＭＳ Ｐゴシック" pitchFamily="34" charset="-128"/>
            </a:endParaRPr>
          </a:p>
        </p:txBody>
      </p:sp>
    </p:spTree>
    <p:extLst>
      <p:ext uri="{BB962C8B-B14F-4D97-AF65-F5344CB8AC3E}">
        <p14:creationId xmlns:p14="http://schemas.microsoft.com/office/powerpoint/2010/main" val="190115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3" name="Rectangle 3"/>
          <p:cNvSpPr>
            <a:spLocks noGrp="1" noChangeArrowheads="1"/>
          </p:cNvSpPr>
          <p:nvPr>
            <p:ph idx="1"/>
          </p:nvPr>
        </p:nvSpPr>
        <p:spPr>
          <a:xfrm>
            <a:off x="467544" y="1052736"/>
            <a:ext cx="8136904" cy="4824536"/>
          </a:xfrm>
        </p:spPr>
        <p:txBody>
          <a:bodyPr>
            <a:noAutofit/>
          </a:bodyPr>
          <a:lstStyle/>
          <a:p>
            <a:pPr marL="0" indent="0">
              <a:buNone/>
            </a:pPr>
            <a:r>
              <a:rPr lang="en-US" dirty="0" smtClean="0">
                <a:latin typeface="+mj-lt"/>
              </a:rPr>
              <a:t>BPMN </a:t>
            </a:r>
            <a:r>
              <a:rPr lang="en-US" dirty="0">
                <a:latin typeface="+mj-lt"/>
              </a:rPr>
              <a:t>also provides the </a:t>
            </a:r>
            <a:r>
              <a:rPr lang="en-US" i="1" dirty="0">
                <a:latin typeface="+mj-lt"/>
              </a:rPr>
              <a:t>Activity </a:t>
            </a:r>
            <a:r>
              <a:rPr lang="en-US" i="1" dirty="0" smtClean="0">
                <a:latin typeface="+mj-lt"/>
              </a:rPr>
              <a:t>loop</a:t>
            </a:r>
            <a:r>
              <a:rPr lang="en-US" dirty="0" smtClean="0">
                <a:latin typeface="+mj-lt"/>
              </a:rPr>
              <a:t> construct to allow the </a:t>
            </a:r>
            <a:r>
              <a:rPr lang="en-US" dirty="0">
                <a:latin typeface="+mj-lt"/>
              </a:rPr>
              <a:t>repetition of a </a:t>
            </a:r>
            <a:r>
              <a:rPr lang="en-US" dirty="0" smtClean="0">
                <a:latin typeface="+mj-lt"/>
              </a:rPr>
              <a:t>task or sub-process</a:t>
            </a:r>
            <a:endParaRPr lang="en-US" dirty="0">
              <a:latin typeface="+mj-lt"/>
            </a:endParaRPr>
          </a:p>
          <a:p>
            <a:pPr marL="0" indent="0">
              <a:buNone/>
            </a:pPr>
            <a:endParaRPr lang="en-US" dirty="0" smtClean="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p:txBody>
      </p:sp>
      <p:sp>
        <p:nvSpPr>
          <p:cNvPr id="741377" name="Rectangle 2"/>
          <p:cNvSpPr>
            <a:spLocks noGrp="1" noChangeArrowheads="1"/>
          </p:cNvSpPr>
          <p:nvPr>
            <p:ph type="title"/>
          </p:nvPr>
        </p:nvSpPr>
        <p:spPr/>
        <p:txBody>
          <a:bodyPr vert="horz" lIns="91440" tIns="45720" rIns="32970" bIns="45720" rtlCol="0" anchor="t">
            <a:normAutofit/>
          </a:bodyPr>
          <a:lstStyle/>
          <a:p>
            <a:pPr algn="l"/>
            <a:r>
              <a:rPr lang="en-AU" sz="2800" dirty="0"/>
              <a:t>Block-structured r</a:t>
            </a:r>
            <a:r>
              <a:rPr lang="en-AU" sz="2800" dirty="0" smtClean="0"/>
              <a:t>epetition</a:t>
            </a:r>
            <a:r>
              <a:rPr lang="en-AU" sz="2800" dirty="0"/>
              <a:t>: Activity </a:t>
            </a:r>
            <a:r>
              <a:rPr lang="en-AU" sz="2800" dirty="0" smtClean="0"/>
              <a:t>loop</a:t>
            </a:r>
            <a:endParaRPr lang="en-US" sz="2800" dirty="0"/>
          </a:p>
        </p:txBody>
      </p:sp>
      <p:graphicFrame>
        <p:nvGraphicFramePr>
          <p:cNvPr id="736258" name="Object 2"/>
          <p:cNvGraphicFramePr>
            <a:graphicFrameLocks noChangeAspect="1"/>
          </p:cNvGraphicFramePr>
          <p:nvPr>
            <p:extLst/>
          </p:nvPr>
        </p:nvGraphicFramePr>
        <p:xfrm>
          <a:off x="2704258" y="2465511"/>
          <a:ext cx="3735484" cy="963489"/>
        </p:xfrm>
        <a:graphic>
          <a:graphicData uri="http://schemas.openxmlformats.org/presentationml/2006/ole">
            <mc:AlternateContent xmlns:mc="http://schemas.openxmlformats.org/markup-compatibility/2006">
              <mc:Choice xmlns:v="urn:schemas-microsoft-com:vml" Requires="v">
                <p:oleObj spid="_x0000_s24577" name="Visio" r:id="rId4" imgW="2746785" imgH="766882" progId="Visio.Drawing.11">
                  <p:embed/>
                </p:oleObj>
              </mc:Choice>
              <mc:Fallback>
                <p:oleObj name="Visio" r:id="rId4" imgW="2746785" imgH="766882" progId="Visio.Drawing.11">
                  <p:embed/>
                  <p:pic>
                    <p:nvPicPr>
                      <p:cNvPr id="0" name=""/>
                      <p:cNvPicPr>
                        <a:picLocks noChangeAspect="1" noChangeArrowheads="1"/>
                      </p:cNvPicPr>
                      <p:nvPr/>
                    </p:nvPicPr>
                    <p:blipFill>
                      <a:blip r:embed="rId5"/>
                      <a:srcRect/>
                      <a:stretch>
                        <a:fillRect/>
                      </a:stretch>
                    </p:blipFill>
                    <p:spPr bwMode="auto">
                      <a:xfrm>
                        <a:off x="2704258" y="2465511"/>
                        <a:ext cx="3735484" cy="963489"/>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26</a:t>
            </a:fld>
            <a:endParaRPr lang="en-AU">
              <a:solidFill>
                <a:prstClr val="black">
                  <a:lumMod val="50000"/>
                  <a:lumOff val="50000"/>
                </a:prstClr>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1091" y="4418720"/>
            <a:ext cx="2590365" cy="19427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126056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466" name="Rectangle 2"/>
          <p:cNvSpPr>
            <a:spLocks noGrp="1" noChangeArrowheads="1"/>
          </p:cNvSpPr>
          <p:nvPr>
            <p:ph type="title"/>
          </p:nvPr>
        </p:nvSpPr>
        <p:spPr>
          <a:xfrm>
            <a:off x="465355" y="199102"/>
            <a:ext cx="7559675" cy="731227"/>
          </a:xfrm>
        </p:spPr>
        <p:txBody>
          <a:bodyPr>
            <a:normAutofit/>
          </a:bodyPr>
          <a:lstStyle/>
          <a:p>
            <a:r>
              <a:rPr lang="en-AU" sz="2800" dirty="0"/>
              <a:t>Example: block-structured repetition</a:t>
            </a:r>
          </a:p>
        </p:txBody>
      </p:sp>
      <p:graphicFrame>
        <p:nvGraphicFramePr>
          <p:cNvPr id="1726467" name="Object 3"/>
          <p:cNvGraphicFramePr>
            <a:graphicFrameLocks noChangeAspect="1"/>
          </p:cNvGraphicFramePr>
          <p:nvPr>
            <p:extLst/>
          </p:nvPr>
        </p:nvGraphicFramePr>
        <p:xfrm>
          <a:off x="146050" y="1698625"/>
          <a:ext cx="8807450" cy="3998913"/>
        </p:xfrm>
        <a:graphic>
          <a:graphicData uri="http://schemas.openxmlformats.org/presentationml/2006/ole">
            <mc:AlternateContent xmlns:mc="http://schemas.openxmlformats.org/markup-compatibility/2006">
              <mc:Choice xmlns:v="urn:schemas-microsoft-com:vml" Requires="v">
                <p:oleObj spid="_x0000_s25601" name="Visio" r:id="rId5" imgW="6204600" imgH="3010320" progId="Visio.Drawing.11">
                  <p:embed/>
                </p:oleObj>
              </mc:Choice>
              <mc:Fallback>
                <p:oleObj name="Visio" r:id="rId5" imgW="6204600" imgH="3010320" progId="Visio.Drawing.11">
                  <p:embed/>
                  <p:pic>
                    <p:nvPicPr>
                      <p:cNvPr id="0" name=""/>
                      <p:cNvPicPr>
                        <a:picLocks noChangeAspect="1" noChangeArrowheads="1"/>
                      </p:cNvPicPr>
                      <p:nvPr/>
                    </p:nvPicPr>
                    <p:blipFill>
                      <a:blip r:embed="rId6"/>
                      <a:srcRect/>
                      <a:stretch>
                        <a:fillRect/>
                      </a:stretch>
                    </p:blipFill>
                    <p:spPr bwMode="auto">
                      <a:xfrm>
                        <a:off x="146050" y="1698625"/>
                        <a:ext cx="8807450"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ounded Rectangular Callout 4"/>
          <p:cNvSpPr/>
          <p:nvPr/>
        </p:nvSpPr>
        <p:spPr bwMode="auto">
          <a:xfrm>
            <a:off x="6974613" y="5505836"/>
            <a:ext cx="1798780" cy="799637"/>
          </a:xfrm>
          <a:prstGeom prst="wedgeRoundRectCallout">
            <a:avLst>
              <a:gd name="adj1" fmla="val -82665"/>
              <a:gd name="adj2" fmla="val -59723"/>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r>
              <a:rPr lang="en-AU" sz="1846" dirty="0">
                <a:solidFill>
                  <a:prstClr val="black"/>
                </a:solidFill>
                <a:ea typeface="ＭＳ Ｐゴシック" pitchFamily="34" charset="-128"/>
              </a:rPr>
              <a:t>Must have a decision activity</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27</a:t>
            </a:fld>
            <a:endParaRPr lang="en-AU">
              <a:solidFill>
                <a:prstClr val="black">
                  <a:lumMod val="50000"/>
                  <a:lumOff val="50000"/>
                </a:prstClr>
              </a:solidFill>
            </a:endParaRPr>
          </a:p>
        </p:txBody>
      </p:sp>
      <p:sp>
        <p:nvSpPr>
          <p:cNvPr id="7" name="Rounded Rectangular Callout 6"/>
          <p:cNvSpPr/>
          <p:nvPr/>
        </p:nvSpPr>
        <p:spPr bwMode="auto">
          <a:xfrm>
            <a:off x="5097362" y="833806"/>
            <a:ext cx="1798780" cy="799637"/>
          </a:xfrm>
          <a:prstGeom prst="wedgeRoundRectCallout">
            <a:avLst>
              <a:gd name="adj1" fmla="val 46037"/>
              <a:gd name="adj2" fmla="val 69831"/>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r>
              <a:rPr lang="en-AU" sz="1846" b="1" dirty="0" smtClean="0">
                <a:solidFill>
                  <a:prstClr val="black"/>
                </a:solidFill>
                <a:ea typeface="ＭＳ Ｐゴシック" pitchFamily="34" charset="-128"/>
              </a:rPr>
              <a:t>Completion condition</a:t>
            </a:r>
            <a:endParaRPr lang="en-AU" sz="1846" b="1" dirty="0">
              <a:solidFill>
                <a:prstClr val="black"/>
              </a:solidFill>
              <a:ea typeface="ＭＳ Ｐゴシック" pitchFamily="34" charset="-128"/>
            </a:endParaRPr>
          </a:p>
        </p:txBody>
      </p:sp>
    </p:spTree>
    <p:extLst>
      <p:ext uri="{BB962C8B-B14F-4D97-AF65-F5344CB8AC3E}">
        <p14:creationId xmlns:p14="http://schemas.microsoft.com/office/powerpoint/2010/main" val="160819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0" y="570175"/>
            <a:ext cx="8393868" cy="62878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258307" y="174131"/>
            <a:ext cx="8064896" cy="792088"/>
          </a:xfrm>
          <a:prstGeom prst="rect">
            <a:avLst/>
          </a:prstGeom>
          <a:ln>
            <a:solidFill>
              <a:schemeClr val="bg1"/>
            </a:solidFill>
          </a:ln>
        </p:spPr>
        <p:txBody>
          <a:bodyPr vert="horz" lIns="91440" tIns="45720" rIns="91440" bIns="45720" rtlCol="0" anchor="ctr">
            <a:normAutofit/>
          </a:bodyPr>
          <a:lstStyle>
            <a:lvl1pPr algn="l" defTabSz="914400" rtl="0" eaLnBrk="1" latinLnBrk="0" hangingPunct="1">
              <a:spcBef>
                <a:spcPct val="0"/>
              </a:spcBef>
              <a:buNone/>
              <a:defRPr sz="3200" kern="1200">
                <a:solidFill>
                  <a:srgbClr val="C00000"/>
                </a:solidFill>
                <a:effectLst/>
                <a:latin typeface="+mj-lt"/>
                <a:ea typeface="+mj-ea"/>
                <a:cs typeface="+mj-cs"/>
              </a:defRPr>
            </a:lvl1pPr>
          </a:lstStyle>
          <a:p>
            <a:r>
              <a:rPr lang="en-AU" dirty="0" smtClean="0"/>
              <a:t>Loop activity or cycle?</a:t>
            </a:r>
            <a:endParaRPr lang="en-AU" dirty="0"/>
          </a:p>
        </p:txBody>
      </p:sp>
    </p:spTree>
    <p:extLst>
      <p:ext uri="{BB962C8B-B14F-4D97-AF65-F5344CB8AC3E}">
        <p14:creationId xmlns:p14="http://schemas.microsoft.com/office/powerpoint/2010/main" val="1600690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8515" name="Rectangle 3"/>
          <p:cNvSpPr>
            <a:spLocks noGrp="1" noChangeArrowheads="1"/>
          </p:cNvSpPr>
          <p:nvPr>
            <p:ph type="body" sz="half" idx="1"/>
          </p:nvPr>
        </p:nvSpPr>
        <p:spPr>
          <a:xfrm>
            <a:off x="609600" y="1065404"/>
            <a:ext cx="8524875" cy="494458"/>
          </a:xfrm>
        </p:spPr>
        <p:txBody>
          <a:bodyPr>
            <a:normAutofit/>
          </a:bodyPr>
          <a:lstStyle/>
          <a:p>
            <a:pPr marL="0" lvl="0" indent="0">
              <a:buNone/>
            </a:pPr>
            <a:r>
              <a:rPr lang="en-AU" sz="2000" dirty="0">
                <a:solidFill>
                  <a:schemeClr val="tx1">
                    <a:lumMod val="75000"/>
                    <a:lumOff val="25000"/>
                  </a:schemeClr>
                </a:solidFill>
              </a:rPr>
              <a:t>Arbitrary = unstructured, i.e. it can have multiple entry and exit points</a:t>
            </a:r>
          </a:p>
        </p:txBody>
      </p:sp>
      <p:graphicFrame>
        <p:nvGraphicFramePr>
          <p:cNvPr id="732164" name="Object 5"/>
          <p:cNvGraphicFramePr>
            <a:graphicFrameLocks noChangeAspect="1"/>
          </p:cNvGraphicFramePr>
          <p:nvPr>
            <p:extLst/>
          </p:nvPr>
        </p:nvGraphicFramePr>
        <p:xfrm>
          <a:off x="-54009" y="2162490"/>
          <a:ext cx="8952244" cy="3279531"/>
        </p:xfrm>
        <a:graphic>
          <a:graphicData uri="http://schemas.openxmlformats.org/presentationml/2006/ole">
            <mc:AlternateContent xmlns:mc="http://schemas.openxmlformats.org/markup-compatibility/2006">
              <mc:Choice xmlns:v="urn:schemas-microsoft-com:vml" Requires="v">
                <p:oleObj spid="_x0000_s26625" name="Visio" r:id="rId4" imgW="9784697" imgH="3880534" progId="Visio.Drawing.11">
                  <p:embed/>
                </p:oleObj>
              </mc:Choice>
              <mc:Fallback>
                <p:oleObj name="Visio" r:id="rId4" imgW="9784697" imgH="3880534" progId="Visio.Drawing.11">
                  <p:embed/>
                  <p:pic>
                    <p:nvPicPr>
                      <p:cNvPr id="0" name=""/>
                      <p:cNvPicPr>
                        <a:picLocks noChangeAspect="1" noChangeArrowheads="1"/>
                      </p:cNvPicPr>
                      <p:nvPr/>
                    </p:nvPicPr>
                    <p:blipFill>
                      <a:blip r:embed="rId5"/>
                      <a:srcRect/>
                      <a:stretch>
                        <a:fillRect/>
                      </a:stretch>
                    </p:blipFill>
                    <p:spPr bwMode="auto">
                      <a:xfrm>
                        <a:off x="-54009" y="2162490"/>
                        <a:ext cx="8952244" cy="327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4"/>
          <p:cNvSpPr txBox="1">
            <a:spLocks noChangeArrowheads="1"/>
          </p:cNvSpPr>
          <p:nvPr/>
        </p:nvSpPr>
        <p:spPr bwMode="auto">
          <a:xfrm>
            <a:off x="2812905" y="2744452"/>
            <a:ext cx="1192618" cy="348109"/>
          </a:xfrm>
          <a:prstGeom prst="rect">
            <a:avLst/>
          </a:prstGeom>
          <a:noFill/>
          <a:ln w="9525">
            <a:noFill/>
            <a:miter lim="800000"/>
            <a:headEnd/>
            <a:tailEnd/>
          </a:ln>
          <a:effectLst/>
        </p:spPr>
        <p:txBody>
          <a:bodyPr wrap="square">
            <a:spAutoFit/>
          </a:bodyPr>
          <a:lstStyle/>
          <a:p>
            <a:pPr algn="ctr" defTabSz="844083">
              <a:defRPr/>
            </a:pPr>
            <a:r>
              <a:rPr lang="en-AU" sz="1662" kern="0" dirty="0">
                <a:solidFill>
                  <a:sysClr val="windowText" lastClr="000000"/>
                </a:solidFill>
                <a:ea typeface="ＭＳ Ｐゴシック" pitchFamily="34" charset="-128"/>
              </a:rPr>
              <a:t>entry point</a:t>
            </a:r>
          </a:p>
        </p:txBody>
      </p:sp>
      <p:sp>
        <p:nvSpPr>
          <p:cNvPr id="9" name="Text Box 4"/>
          <p:cNvSpPr txBox="1">
            <a:spLocks noChangeArrowheads="1"/>
          </p:cNvSpPr>
          <p:nvPr/>
        </p:nvSpPr>
        <p:spPr bwMode="auto">
          <a:xfrm>
            <a:off x="7432021" y="2734402"/>
            <a:ext cx="1115358" cy="348109"/>
          </a:xfrm>
          <a:prstGeom prst="rect">
            <a:avLst/>
          </a:prstGeom>
          <a:noFill/>
          <a:ln w="9525">
            <a:noFill/>
            <a:miter lim="800000"/>
            <a:headEnd/>
            <a:tailEnd/>
          </a:ln>
          <a:effectLst/>
        </p:spPr>
        <p:txBody>
          <a:bodyPr wrap="square">
            <a:spAutoFit/>
          </a:bodyPr>
          <a:lstStyle/>
          <a:p>
            <a:pPr algn="ctr" defTabSz="844083">
              <a:defRPr/>
            </a:pPr>
            <a:r>
              <a:rPr lang="en-AU" sz="1662" kern="0" dirty="0">
                <a:solidFill>
                  <a:sysClr val="windowText" lastClr="000000"/>
                </a:solidFill>
                <a:ea typeface="ＭＳ Ｐゴシック" pitchFamily="34" charset="-128"/>
              </a:rPr>
              <a:t>exit point</a:t>
            </a:r>
          </a:p>
        </p:txBody>
      </p:sp>
      <p:sp>
        <p:nvSpPr>
          <p:cNvPr id="11" name="Text Box 4"/>
          <p:cNvSpPr txBox="1">
            <a:spLocks noChangeArrowheads="1"/>
          </p:cNvSpPr>
          <p:nvPr/>
        </p:nvSpPr>
        <p:spPr bwMode="auto">
          <a:xfrm>
            <a:off x="3533262" y="4442620"/>
            <a:ext cx="1115358" cy="348109"/>
          </a:xfrm>
          <a:prstGeom prst="rect">
            <a:avLst/>
          </a:prstGeom>
          <a:noFill/>
          <a:ln w="9525">
            <a:noFill/>
            <a:miter lim="800000"/>
            <a:headEnd/>
            <a:tailEnd/>
          </a:ln>
          <a:effectLst/>
        </p:spPr>
        <p:txBody>
          <a:bodyPr wrap="square">
            <a:spAutoFit/>
          </a:bodyPr>
          <a:lstStyle/>
          <a:p>
            <a:pPr algn="ctr" defTabSz="844083">
              <a:defRPr/>
            </a:pPr>
            <a:r>
              <a:rPr lang="en-AU" sz="1662" kern="0" dirty="0">
                <a:solidFill>
                  <a:sysClr val="windowText" lastClr="000000"/>
                </a:solidFill>
                <a:ea typeface="ＭＳ Ｐゴシック" pitchFamily="34" charset="-128"/>
              </a:rPr>
              <a:t>exit point</a:t>
            </a:r>
          </a:p>
        </p:txBody>
      </p:sp>
      <p:sp>
        <p:nvSpPr>
          <p:cNvPr id="12" name="Text Box 4"/>
          <p:cNvSpPr txBox="1">
            <a:spLocks noChangeArrowheads="1"/>
          </p:cNvSpPr>
          <p:nvPr/>
        </p:nvSpPr>
        <p:spPr bwMode="auto">
          <a:xfrm>
            <a:off x="5747024" y="2734404"/>
            <a:ext cx="1192618" cy="348109"/>
          </a:xfrm>
          <a:prstGeom prst="rect">
            <a:avLst/>
          </a:prstGeom>
          <a:noFill/>
          <a:ln w="9525">
            <a:noFill/>
            <a:miter lim="800000"/>
            <a:headEnd/>
            <a:tailEnd/>
          </a:ln>
          <a:effectLst/>
        </p:spPr>
        <p:txBody>
          <a:bodyPr wrap="square">
            <a:spAutoFit/>
          </a:bodyPr>
          <a:lstStyle/>
          <a:p>
            <a:pPr algn="ctr" defTabSz="844083">
              <a:defRPr/>
            </a:pPr>
            <a:r>
              <a:rPr lang="en-AU" sz="1662" kern="0" dirty="0">
                <a:solidFill>
                  <a:sysClr val="windowText" lastClr="000000"/>
                </a:solidFill>
                <a:ea typeface="ＭＳ Ｐゴシック" pitchFamily="34" charset="-128"/>
              </a:rPr>
              <a:t>entry point</a:t>
            </a:r>
          </a:p>
        </p:txBody>
      </p:sp>
      <p:graphicFrame>
        <p:nvGraphicFramePr>
          <p:cNvPr id="737283" name="Object 5"/>
          <p:cNvGraphicFramePr>
            <a:graphicFrameLocks noChangeAspect="1"/>
          </p:cNvGraphicFramePr>
          <p:nvPr>
            <p:extLst/>
          </p:nvPr>
        </p:nvGraphicFramePr>
        <p:xfrm>
          <a:off x="-58160" y="2161240"/>
          <a:ext cx="8952034" cy="3279531"/>
        </p:xfrm>
        <a:graphic>
          <a:graphicData uri="http://schemas.openxmlformats.org/presentationml/2006/ole">
            <mc:AlternateContent xmlns:mc="http://schemas.openxmlformats.org/markup-compatibility/2006">
              <mc:Choice xmlns:v="urn:schemas-microsoft-com:vml" Requires="v">
                <p:oleObj spid="_x0000_s26626" name="Visio" r:id="rId6" imgW="9784619" imgH="3880526" progId="Visio.Drawing.11">
                  <p:embed/>
                </p:oleObj>
              </mc:Choice>
              <mc:Fallback>
                <p:oleObj name="Visio" r:id="rId6" imgW="9784619" imgH="3880526"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60" y="2161240"/>
                        <a:ext cx="8952034" cy="327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pPr algn="l"/>
            <a:r>
              <a:rPr lang="en-US" dirty="0" smtClean="0">
                <a:solidFill>
                  <a:srgbClr val="C00000"/>
                </a:solidFill>
              </a:rPr>
              <a:t>Arbitrary Cycles</a:t>
            </a:r>
            <a:endParaRPr lang="en-US" dirty="0">
              <a:solidFill>
                <a:srgbClr val="C00000"/>
              </a:solidFill>
            </a:endParaRPr>
          </a:p>
        </p:txBody>
      </p:sp>
      <p:sp>
        <p:nvSpPr>
          <p:cNvPr id="3" name="Slide Number Placeholder 2"/>
          <p:cNvSpPr>
            <a:spLocks noGrp="1"/>
          </p:cNvSpPr>
          <p:nvPr>
            <p:ph type="sldNum" sz="quarter" idx="10"/>
          </p:nvPr>
        </p:nvSpPr>
        <p:spPr/>
        <p:txBody>
          <a:bodyPr/>
          <a:lstStyle/>
          <a:p>
            <a:pPr>
              <a:defRPr/>
            </a:pPr>
            <a:fld id="{C868A3D3-424C-46E2-8E4A-7029C04BAF7D}" type="slidenum">
              <a:rPr lang="de-DE" smtClean="0">
                <a:solidFill>
                  <a:prstClr val="black">
                    <a:lumMod val="50000"/>
                    <a:lumOff val="50000"/>
                  </a:prstClr>
                </a:solidFill>
              </a:rPr>
              <a:pPr>
                <a:defRPr/>
              </a:pPr>
              <a:t>29</a:t>
            </a:fld>
            <a:endParaRPr lang="de-DE">
              <a:solidFill>
                <a:prstClr val="black">
                  <a:lumMod val="50000"/>
                  <a:lumOff val="50000"/>
                </a:prstClr>
              </a:solidFill>
            </a:endParaRPr>
          </a:p>
        </p:txBody>
      </p:sp>
    </p:spTree>
    <p:extLst>
      <p:ext uri="{BB962C8B-B14F-4D97-AF65-F5344CB8AC3E}">
        <p14:creationId xmlns:p14="http://schemas.microsoft.com/office/powerpoint/2010/main" val="8629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283"/>
                                        </p:tgtEl>
                                        <p:attrNameLst>
                                          <p:attrName>style.visibility</p:attrName>
                                        </p:attrNameLst>
                                      </p:cBhvr>
                                      <p:to>
                                        <p:strVal val="visible"/>
                                      </p:to>
                                    </p:set>
                                    <p:animEffect transition="in" filter="fade">
                                      <p:cBhvr>
                                        <p:cTn id="7" dur="500"/>
                                        <p:tgtEl>
                                          <p:spTgt spid="7372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8069" y="1447800"/>
            <a:ext cx="4112731" cy="2133600"/>
          </a:xfrm>
        </p:spPr>
        <p:txBody>
          <a:bodyPr>
            <a:normAutofit/>
          </a:bodyPr>
          <a:lstStyle/>
          <a:p>
            <a:r>
              <a:rPr lang="en-AU" sz="3200" dirty="0" smtClean="0">
                <a:solidFill>
                  <a:srgbClr val="C00000"/>
                </a:solidFill>
              </a:rPr>
              <a:t>Process decomposition and reuse in BPMN</a:t>
            </a:r>
            <a:endParaRPr lang="en-AU" sz="3200" dirty="0">
              <a:solidFill>
                <a:srgbClr val="C00000"/>
              </a:solidFill>
            </a:endParaRPr>
          </a:p>
        </p:txBody>
      </p:sp>
    </p:spTree>
    <p:extLst>
      <p:ext uri="{BB962C8B-B14F-4D97-AF65-F5344CB8AC3E}">
        <p14:creationId xmlns:p14="http://schemas.microsoft.com/office/powerpoint/2010/main" val="3708628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5" name="Rectangle 2"/>
          <p:cNvSpPr>
            <a:spLocks noGrp="1" noChangeArrowheads="1"/>
          </p:cNvSpPr>
          <p:nvPr>
            <p:ph type="title"/>
          </p:nvPr>
        </p:nvSpPr>
        <p:spPr/>
        <p:txBody>
          <a:bodyPr/>
          <a:lstStyle/>
          <a:p>
            <a:r>
              <a:rPr lang="en-AU" dirty="0" smtClean="0"/>
              <a:t>Example: multi-instance activity</a:t>
            </a:r>
          </a:p>
        </p:txBody>
      </p:sp>
      <p:sp>
        <p:nvSpPr>
          <p:cNvPr id="758786" name="Rectangle 3"/>
          <p:cNvSpPr>
            <a:spLocks noGrp="1" noChangeArrowheads="1"/>
          </p:cNvSpPr>
          <p:nvPr>
            <p:ph type="body" idx="1"/>
          </p:nvPr>
        </p:nvSpPr>
        <p:spPr>
          <a:xfrm>
            <a:off x="613792" y="1488084"/>
            <a:ext cx="7772400" cy="3798277"/>
          </a:xfrm>
        </p:spPr>
        <p:txBody>
          <a:bodyPr/>
          <a:lstStyle/>
          <a:p>
            <a:pPr>
              <a:buFontTx/>
              <a:buNone/>
            </a:pPr>
            <a:r>
              <a:rPr lang="en-AU" dirty="0" smtClean="0"/>
              <a:t>	In </a:t>
            </a:r>
            <a:r>
              <a:rPr lang="en-AU" dirty="0"/>
              <a:t>procurement, </a:t>
            </a:r>
            <a:r>
              <a:rPr lang="en-AU" dirty="0" smtClean="0"/>
              <a:t>typically a </a:t>
            </a:r>
            <a:r>
              <a:rPr lang="en-AU" dirty="0"/>
              <a:t>quote is to be obtained from all preferred suppliers (assumption: five preferred suppliers exist). After all quotes are received, they are evaluated and the best quote is selected. A corresponding purchase order is then placed.</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30</a:t>
            </a:fld>
            <a:endParaRPr lang="en-AU">
              <a:solidFill>
                <a:prstClr val="black">
                  <a:lumMod val="50000"/>
                  <a:lumOff val="50000"/>
                </a:prstClr>
              </a:solidFill>
            </a:endParaRPr>
          </a:p>
        </p:txBody>
      </p:sp>
      <p:sp>
        <p:nvSpPr>
          <p:cNvPr id="5" name="Rectangle 5"/>
          <p:cNvSpPr>
            <a:spLocks noChangeArrowheads="1"/>
          </p:cNvSpPr>
          <p:nvPr/>
        </p:nvSpPr>
        <p:spPr bwMode="auto">
          <a:xfrm>
            <a:off x="467544" y="950348"/>
            <a:ext cx="1848070" cy="461665"/>
          </a:xfrm>
          <a:prstGeom prst="rect">
            <a:avLst/>
          </a:prstGeom>
          <a:noFill/>
          <a:ln w="9525">
            <a:noFill/>
            <a:miter lim="800000"/>
            <a:headEnd/>
            <a:tailEnd/>
          </a:ln>
          <a:effectLst/>
        </p:spPr>
        <p:txBody>
          <a:bodyPr wrap="none">
            <a:spAutoFit/>
          </a:bodyPr>
          <a:lstStyle/>
          <a:p>
            <a:r>
              <a:rPr lang="en-AU" sz="2400" b="1" dirty="0" smtClean="0">
                <a:solidFill>
                  <a:prstClr val="black">
                    <a:lumMod val="75000"/>
                    <a:lumOff val="25000"/>
                  </a:prstClr>
                </a:solidFill>
              </a:rPr>
              <a:t>Procurement</a:t>
            </a:r>
            <a:endParaRPr lang="en-AU" sz="2400" b="1" dirty="0">
              <a:solidFill>
                <a:prstClr val="black">
                  <a:lumMod val="75000"/>
                  <a:lumOff val="25000"/>
                </a:prstClr>
              </a:solidFill>
            </a:endParaRPr>
          </a:p>
        </p:txBody>
      </p:sp>
    </p:spTree>
    <p:extLst>
      <p:ext uri="{BB962C8B-B14F-4D97-AF65-F5344CB8AC3E}">
        <p14:creationId xmlns:p14="http://schemas.microsoft.com/office/powerpoint/2010/main" val="546718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9315" name="Object 2"/>
          <p:cNvGraphicFramePr>
            <a:graphicFrameLocks noGrp="1" noChangeAspect="1"/>
          </p:cNvGraphicFramePr>
          <p:nvPr>
            <p:ph idx="1"/>
            <p:extLst/>
          </p:nvPr>
        </p:nvGraphicFramePr>
        <p:xfrm>
          <a:off x="993998" y="1175182"/>
          <a:ext cx="8259626" cy="5682817"/>
        </p:xfrm>
        <a:graphic>
          <a:graphicData uri="http://schemas.openxmlformats.org/presentationml/2006/ole">
            <mc:AlternateContent xmlns:mc="http://schemas.openxmlformats.org/markup-compatibility/2006">
              <mc:Choice xmlns:v="urn:schemas-microsoft-com:vml" Requires="v">
                <p:oleObj spid="_x0000_s27649" name="Visio" r:id="rId4" imgW="8081246" imgH="5561249" progId="Visio.Drawing.11">
                  <p:embed/>
                </p:oleObj>
              </mc:Choice>
              <mc:Fallback>
                <p:oleObj name="Visio" r:id="rId4" imgW="8081246" imgH="556124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998" y="1175182"/>
                        <a:ext cx="8259626" cy="5682817"/>
                      </a:xfrm>
                      <a:prstGeom prst="rect">
                        <a:avLst/>
                      </a:prstGeom>
                      <a:noFill/>
                      <a:ln>
                        <a:noFill/>
                      </a:ln>
                      <a:effectLst/>
                      <a:extLst/>
                    </p:spPr>
                  </p:pic>
                </p:oleObj>
              </mc:Fallback>
            </mc:AlternateContent>
          </a:graphicData>
        </a:graphic>
      </p:graphicFrame>
      <p:sp>
        <p:nvSpPr>
          <p:cNvPr id="3" name="Title 2"/>
          <p:cNvSpPr>
            <a:spLocks noGrp="1"/>
          </p:cNvSpPr>
          <p:nvPr>
            <p:ph type="title"/>
          </p:nvPr>
        </p:nvSpPr>
        <p:spPr/>
        <p:txBody>
          <a:bodyPr/>
          <a:lstStyle/>
          <a:p>
            <a:r>
              <a:rPr lang="en-US" dirty="0" smtClean="0"/>
              <a:t>Solution: without multi-instance activity</a:t>
            </a:r>
            <a:endParaRPr lang="en-US" dirty="0"/>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31</a:t>
            </a:fld>
            <a:endParaRPr lang="en-AU">
              <a:solidFill>
                <a:prstClr val="black">
                  <a:lumMod val="50000"/>
                  <a:lumOff val="50000"/>
                </a:prstClr>
              </a:solidFill>
            </a:endParaRPr>
          </a:p>
        </p:txBody>
      </p:sp>
      <p:sp>
        <p:nvSpPr>
          <p:cNvPr id="5" name="Rectangle 5"/>
          <p:cNvSpPr>
            <a:spLocks noChangeArrowheads="1"/>
          </p:cNvSpPr>
          <p:nvPr/>
        </p:nvSpPr>
        <p:spPr bwMode="auto">
          <a:xfrm>
            <a:off x="467544" y="950348"/>
            <a:ext cx="1848070" cy="461665"/>
          </a:xfrm>
          <a:prstGeom prst="rect">
            <a:avLst/>
          </a:prstGeom>
          <a:noFill/>
          <a:ln w="9525">
            <a:noFill/>
            <a:miter lim="800000"/>
            <a:headEnd/>
            <a:tailEnd/>
          </a:ln>
          <a:effectLst/>
        </p:spPr>
        <p:txBody>
          <a:bodyPr wrap="none">
            <a:spAutoFit/>
          </a:bodyPr>
          <a:lstStyle/>
          <a:p>
            <a:r>
              <a:rPr lang="en-AU" sz="2400" b="1" dirty="0" smtClean="0">
                <a:solidFill>
                  <a:prstClr val="black">
                    <a:lumMod val="75000"/>
                    <a:lumOff val="25000"/>
                  </a:prstClr>
                </a:solidFill>
              </a:rPr>
              <a:t>Procurement</a:t>
            </a:r>
            <a:endParaRPr lang="en-AU" sz="2400" b="1" dirty="0">
              <a:solidFill>
                <a:prstClr val="black">
                  <a:lumMod val="75000"/>
                  <a:lumOff val="25000"/>
                </a:prstClr>
              </a:solidFill>
            </a:endParaRPr>
          </a:p>
        </p:txBody>
      </p:sp>
    </p:spTree>
    <p:extLst>
      <p:ext uri="{BB962C8B-B14F-4D97-AF65-F5344CB8AC3E}">
        <p14:creationId xmlns:p14="http://schemas.microsoft.com/office/powerpoint/2010/main" val="5175995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00" name="Rectangle 3"/>
          <p:cNvSpPr>
            <a:spLocks noGrp="1" noChangeArrowheads="1"/>
          </p:cNvSpPr>
          <p:nvPr>
            <p:ph idx="1"/>
          </p:nvPr>
        </p:nvSpPr>
        <p:spPr>
          <a:xfrm>
            <a:off x="467544" y="1340767"/>
            <a:ext cx="8136904" cy="5171029"/>
          </a:xfrm>
        </p:spPr>
        <p:txBody>
          <a:bodyPr>
            <a:normAutofit/>
          </a:bodyPr>
          <a:lstStyle/>
          <a:p>
            <a:pPr marL="0" indent="0">
              <a:lnSpc>
                <a:spcPct val="90000"/>
              </a:lnSpc>
              <a:buNone/>
            </a:pPr>
            <a:r>
              <a:rPr lang="en-AU" dirty="0" smtClean="0"/>
              <a:t>The multi-instance activity provides a mechanism to indicate that an activity is executed </a:t>
            </a:r>
            <a:r>
              <a:rPr lang="en-AU" b="1" i="1" dirty="0" smtClean="0"/>
              <a:t>multiple times concurrently</a:t>
            </a:r>
            <a:endParaRPr lang="en-AU" sz="2215" dirty="0"/>
          </a:p>
          <a:p>
            <a:pPr>
              <a:lnSpc>
                <a:spcPct val="90000"/>
              </a:lnSpc>
            </a:pPr>
            <a:endParaRPr lang="en-AU" sz="2215" dirty="0"/>
          </a:p>
          <a:p>
            <a:pPr>
              <a:lnSpc>
                <a:spcPct val="90000"/>
              </a:lnSpc>
            </a:pPr>
            <a:endParaRPr lang="en-AU" sz="2215" dirty="0"/>
          </a:p>
          <a:p>
            <a:pPr>
              <a:lnSpc>
                <a:spcPct val="90000"/>
              </a:lnSpc>
            </a:pPr>
            <a:endParaRPr lang="en-AU" sz="2215" dirty="0"/>
          </a:p>
          <a:p>
            <a:pPr>
              <a:lnSpc>
                <a:spcPct val="90000"/>
              </a:lnSpc>
            </a:pPr>
            <a:endParaRPr lang="en-AU" sz="2215" dirty="0"/>
          </a:p>
          <a:p>
            <a:pPr>
              <a:lnSpc>
                <a:spcPct val="90000"/>
              </a:lnSpc>
            </a:pPr>
            <a:endParaRPr lang="en-AU" sz="2215" dirty="0"/>
          </a:p>
          <a:p>
            <a:pPr marL="0" indent="0">
              <a:lnSpc>
                <a:spcPct val="90000"/>
              </a:lnSpc>
              <a:buNone/>
            </a:pPr>
            <a:r>
              <a:rPr lang="en-AU" sz="2215" dirty="0"/>
              <a:t>Useful when the same activity needs to be executed for multiple entities or data items, such as:</a:t>
            </a:r>
          </a:p>
          <a:p>
            <a:pPr lvl="1">
              <a:lnSpc>
                <a:spcPct val="90000"/>
              </a:lnSpc>
            </a:pPr>
            <a:r>
              <a:rPr lang="en-AU" sz="1754" dirty="0"/>
              <a:t>Request quotes from multiple suppliers</a:t>
            </a:r>
          </a:p>
          <a:p>
            <a:pPr lvl="1">
              <a:lnSpc>
                <a:spcPct val="90000"/>
              </a:lnSpc>
            </a:pPr>
            <a:r>
              <a:rPr lang="en-AU" sz="1754" dirty="0"/>
              <a:t>Check the availability for each line item in an order separately</a:t>
            </a:r>
          </a:p>
          <a:p>
            <a:pPr lvl="1">
              <a:lnSpc>
                <a:spcPct val="90000"/>
              </a:lnSpc>
            </a:pPr>
            <a:r>
              <a:rPr lang="en-AU" sz="1754" dirty="0"/>
              <a:t>Send and gather questionnaires </a:t>
            </a:r>
            <a:r>
              <a:rPr lang="en-AU" sz="1754" dirty="0" smtClean="0"/>
              <a:t>from multiple </a:t>
            </a:r>
            <a:r>
              <a:rPr lang="en-AU" sz="1754" dirty="0"/>
              <a:t>witnesses in the context of an insurance </a:t>
            </a:r>
            <a:r>
              <a:rPr lang="en-AU" sz="1754" dirty="0" smtClean="0"/>
              <a:t>claim</a:t>
            </a:r>
          </a:p>
          <a:p>
            <a:pPr lvl="1">
              <a:lnSpc>
                <a:spcPct val="90000"/>
              </a:lnSpc>
            </a:pPr>
            <a:endParaRPr lang="en-AU" sz="1754" dirty="0"/>
          </a:p>
        </p:txBody>
      </p:sp>
      <p:sp>
        <p:nvSpPr>
          <p:cNvPr id="2" name="Title 1"/>
          <p:cNvSpPr>
            <a:spLocks noGrp="1"/>
          </p:cNvSpPr>
          <p:nvPr>
            <p:ph type="title"/>
          </p:nvPr>
        </p:nvSpPr>
        <p:spPr/>
        <p:txBody>
          <a:bodyPr/>
          <a:lstStyle/>
          <a:p>
            <a:r>
              <a:rPr lang="en-US" dirty="0" smtClean="0"/>
              <a:t>Parallel repetition: multi-instance activity</a:t>
            </a:r>
            <a:endParaRPr lang="en-US" dirty="0"/>
          </a:p>
        </p:txBody>
      </p:sp>
      <p:graphicFrame>
        <p:nvGraphicFramePr>
          <p:cNvPr id="720898" name="Object 4"/>
          <p:cNvGraphicFramePr>
            <a:graphicFrameLocks noChangeAspect="1"/>
          </p:cNvGraphicFramePr>
          <p:nvPr>
            <p:extLst/>
          </p:nvPr>
        </p:nvGraphicFramePr>
        <p:xfrm>
          <a:off x="3137620" y="2541147"/>
          <a:ext cx="1448180" cy="909584"/>
        </p:xfrm>
        <a:graphic>
          <a:graphicData uri="http://schemas.openxmlformats.org/presentationml/2006/ole">
            <mc:AlternateContent xmlns:mc="http://schemas.openxmlformats.org/markup-compatibility/2006">
              <mc:Choice xmlns:v="urn:schemas-microsoft-com:vml" Requires="v">
                <p:oleObj spid="_x0000_s28673" name="Visio" r:id="rId4" imgW="1126886" imgH="766882" progId="Visio.Drawing.11">
                  <p:embed/>
                </p:oleObj>
              </mc:Choice>
              <mc:Fallback>
                <p:oleObj name="Visio" r:id="rId4" imgW="1126886" imgH="766882" progId="Visio.Drawing.11">
                  <p:embed/>
                  <p:pic>
                    <p:nvPicPr>
                      <p:cNvPr id="0" name=""/>
                      <p:cNvPicPr>
                        <a:picLocks noChangeAspect="1" noChangeArrowheads="1"/>
                      </p:cNvPicPr>
                      <p:nvPr/>
                    </p:nvPicPr>
                    <p:blipFill>
                      <a:blip r:embed="rId5"/>
                      <a:srcRect/>
                      <a:stretch>
                        <a:fillRect/>
                      </a:stretch>
                    </p:blipFill>
                    <p:spPr bwMode="auto">
                      <a:xfrm>
                        <a:off x="3137620" y="2541147"/>
                        <a:ext cx="1448180" cy="90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563" name="Object 4"/>
          <p:cNvGraphicFramePr>
            <a:graphicFrameLocks noChangeAspect="1"/>
          </p:cNvGraphicFramePr>
          <p:nvPr>
            <p:extLst/>
          </p:nvPr>
        </p:nvGraphicFramePr>
        <p:xfrm>
          <a:off x="4935955" y="2548399"/>
          <a:ext cx="1447800" cy="908538"/>
        </p:xfrm>
        <a:graphic>
          <a:graphicData uri="http://schemas.openxmlformats.org/presentationml/2006/ole">
            <mc:AlternateContent xmlns:mc="http://schemas.openxmlformats.org/markup-compatibility/2006">
              <mc:Choice xmlns:v="urn:schemas-microsoft-com:vml" Requires="v">
                <p:oleObj spid="_x0000_s28674" name="Visio" r:id="rId6" imgW="1126886" imgH="766882" progId="Visio.Drawing.11">
                  <p:embed/>
                </p:oleObj>
              </mc:Choice>
              <mc:Fallback>
                <p:oleObj name="Visio" r:id="rId6" imgW="1126886" imgH="766882" progId="Visio.Drawing.11">
                  <p:embed/>
                  <p:pic>
                    <p:nvPicPr>
                      <p:cNvPr id="0" name=""/>
                      <p:cNvPicPr>
                        <a:picLocks noChangeAspect="1" noChangeArrowheads="1"/>
                      </p:cNvPicPr>
                      <p:nvPr/>
                    </p:nvPicPr>
                    <p:blipFill>
                      <a:blip r:embed="rId7"/>
                      <a:srcRect/>
                      <a:stretch>
                        <a:fillRect/>
                      </a:stretch>
                    </p:blipFill>
                    <p:spPr bwMode="auto">
                      <a:xfrm>
                        <a:off x="4935955" y="2548399"/>
                        <a:ext cx="1447800" cy="90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32</a:t>
            </a:fld>
            <a:endParaRPr lang="en-AU">
              <a:solidFill>
                <a:prstClr val="black">
                  <a:lumMod val="50000"/>
                  <a:lumOff val="50000"/>
                </a:prstClr>
              </a:solidFill>
            </a:endParaRPr>
          </a:p>
        </p:txBody>
      </p:sp>
    </p:spTree>
    <p:extLst>
      <p:ext uri="{BB962C8B-B14F-4D97-AF65-F5344CB8AC3E}">
        <p14:creationId xmlns:p14="http://schemas.microsoft.com/office/powerpoint/2010/main" val="6263032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5" name="Rectangle 2"/>
          <p:cNvSpPr>
            <a:spLocks noGrp="1" noChangeArrowheads="1"/>
          </p:cNvSpPr>
          <p:nvPr>
            <p:ph type="title"/>
          </p:nvPr>
        </p:nvSpPr>
        <p:spPr/>
        <p:txBody>
          <a:bodyPr/>
          <a:lstStyle/>
          <a:p>
            <a:r>
              <a:rPr lang="en-AU" dirty="0" smtClean="0"/>
              <a:t>Solution: with multi-instance activity</a:t>
            </a:r>
          </a:p>
        </p:txBody>
      </p:sp>
      <p:graphicFrame>
        <p:nvGraphicFramePr>
          <p:cNvPr id="2" name="Object 1"/>
          <p:cNvGraphicFramePr>
            <a:graphicFrameLocks noChangeAspect="1"/>
          </p:cNvGraphicFramePr>
          <p:nvPr>
            <p:extLst/>
          </p:nvPr>
        </p:nvGraphicFramePr>
        <p:xfrm>
          <a:off x="1025504" y="1957487"/>
          <a:ext cx="6745166" cy="2368062"/>
        </p:xfrm>
        <a:graphic>
          <a:graphicData uri="http://schemas.openxmlformats.org/presentationml/2006/ole">
            <mc:AlternateContent xmlns:mc="http://schemas.openxmlformats.org/markup-compatibility/2006">
              <mc:Choice xmlns:v="urn:schemas-microsoft-com:vml" Requires="v">
                <p:oleObj spid="_x0000_s29697" name="Visio" r:id="rId4" imgW="5561032" imgH="1961037" progId="Visio.Drawing.11">
                  <p:embed/>
                </p:oleObj>
              </mc:Choice>
              <mc:Fallback>
                <p:oleObj name="Visio" r:id="rId4" imgW="5561032" imgH="1961037" progId="Visio.Drawing.11">
                  <p:embed/>
                  <p:pic>
                    <p:nvPicPr>
                      <p:cNvPr id="0" name=""/>
                      <p:cNvPicPr>
                        <a:picLocks noChangeAspect="1" noChangeArrowheads="1"/>
                      </p:cNvPicPr>
                      <p:nvPr/>
                    </p:nvPicPr>
                    <p:blipFill>
                      <a:blip r:embed="rId5"/>
                      <a:srcRect/>
                      <a:stretch>
                        <a:fillRect/>
                      </a:stretch>
                    </p:blipFill>
                    <p:spPr bwMode="auto">
                      <a:xfrm>
                        <a:off x="1025504" y="1957487"/>
                        <a:ext cx="6745166" cy="236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ounded Rectangular Callout 3"/>
          <p:cNvSpPr/>
          <p:nvPr/>
        </p:nvSpPr>
        <p:spPr bwMode="auto">
          <a:xfrm>
            <a:off x="4870696" y="2024138"/>
            <a:ext cx="1415804" cy="444593"/>
          </a:xfrm>
          <a:prstGeom prst="wedgeRoundRectCallout">
            <a:avLst>
              <a:gd name="adj1" fmla="val -69498"/>
              <a:gd name="adj2" fmla="val 33829"/>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r>
              <a:rPr lang="en-AU" sz="1846" b="1" dirty="0">
                <a:solidFill>
                  <a:prstClr val="black"/>
                </a:solidFill>
                <a:ea typeface="ＭＳ Ｐゴシック" pitchFamily="34" charset="-128"/>
              </a:rPr>
              <a:t>cardinality</a:t>
            </a: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33</a:t>
            </a:fld>
            <a:endParaRPr lang="en-AU">
              <a:solidFill>
                <a:prstClr val="black">
                  <a:lumMod val="50000"/>
                  <a:lumOff val="50000"/>
                </a:prstClr>
              </a:solidFill>
            </a:endParaRPr>
          </a:p>
        </p:txBody>
      </p:sp>
      <p:sp>
        <p:nvSpPr>
          <p:cNvPr id="6" name="Rectangle 5"/>
          <p:cNvSpPr>
            <a:spLocks noChangeArrowheads="1"/>
          </p:cNvSpPr>
          <p:nvPr/>
        </p:nvSpPr>
        <p:spPr bwMode="auto">
          <a:xfrm>
            <a:off x="467544" y="950348"/>
            <a:ext cx="1848070" cy="461665"/>
          </a:xfrm>
          <a:prstGeom prst="rect">
            <a:avLst/>
          </a:prstGeom>
          <a:noFill/>
          <a:ln w="9525">
            <a:noFill/>
            <a:miter lim="800000"/>
            <a:headEnd/>
            <a:tailEnd/>
          </a:ln>
          <a:effectLst/>
        </p:spPr>
        <p:txBody>
          <a:bodyPr wrap="none">
            <a:spAutoFit/>
          </a:bodyPr>
          <a:lstStyle/>
          <a:p>
            <a:r>
              <a:rPr lang="en-AU" sz="2400" b="1" dirty="0" smtClean="0">
                <a:solidFill>
                  <a:prstClr val="black">
                    <a:lumMod val="75000"/>
                    <a:lumOff val="25000"/>
                  </a:prstClr>
                </a:solidFill>
              </a:rPr>
              <a:t>Procurement</a:t>
            </a:r>
            <a:endParaRPr lang="en-AU" sz="2400" b="1" dirty="0">
              <a:solidFill>
                <a:prstClr val="black">
                  <a:lumMod val="75000"/>
                  <a:lumOff val="25000"/>
                </a:prstClr>
              </a:solidFill>
            </a:endParaRPr>
          </a:p>
        </p:txBody>
      </p:sp>
    </p:spTree>
    <p:extLst>
      <p:ext uri="{BB962C8B-B14F-4D97-AF65-F5344CB8AC3E}">
        <p14:creationId xmlns:p14="http://schemas.microsoft.com/office/powerpoint/2010/main" val="56848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8" name="Rectangle 6"/>
          <p:cNvSpPr>
            <a:spLocks noChangeArrowheads="1"/>
          </p:cNvSpPr>
          <p:nvPr/>
        </p:nvSpPr>
        <p:spPr bwMode="auto">
          <a:xfrm>
            <a:off x="495300" y="1592484"/>
            <a:ext cx="815339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30000"/>
              </a:spcBef>
              <a:spcAft>
                <a:spcPct val="0"/>
              </a:spcAft>
            </a:pPr>
            <a:r>
              <a:rPr lang="en-US" sz="2800" dirty="0">
                <a:solidFill>
                  <a:prstClr val="black">
                    <a:lumMod val="75000"/>
                    <a:lumOff val="25000"/>
                  </a:prstClr>
                </a:solidFill>
                <a:ea typeface="ＭＳ Ｐゴシック" pitchFamily="34" charset="-128"/>
              </a:rPr>
              <a:t>After a car accident, a statement is sought from the witnesses that were present, in order to lodge the insurance claim. As soon as the first two statements are received, the claim can be lodged to the insurance company without waiting for the other statements. </a:t>
            </a:r>
          </a:p>
        </p:txBody>
      </p:sp>
      <p:sp>
        <p:nvSpPr>
          <p:cNvPr id="2" name="Title 1"/>
          <p:cNvSpPr>
            <a:spLocks noGrp="1"/>
          </p:cNvSpPr>
          <p:nvPr>
            <p:ph type="title"/>
          </p:nvPr>
        </p:nvSpPr>
        <p:spPr/>
        <p:txBody>
          <a:bodyPr/>
          <a:lstStyle/>
          <a:p>
            <a:r>
              <a:rPr lang="en-US" dirty="0" smtClean="0"/>
              <a:t>Further example: multi-instance activity</a:t>
            </a:r>
            <a:endParaRPr lang="en-US" dirty="0"/>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34</a:t>
            </a:fld>
            <a:endParaRPr lang="en-AU">
              <a:solidFill>
                <a:prstClr val="black">
                  <a:lumMod val="50000"/>
                  <a:lumOff val="50000"/>
                </a:prstClr>
              </a:solidFill>
            </a:endParaRPr>
          </a:p>
        </p:txBody>
      </p:sp>
      <p:sp>
        <p:nvSpPr>
          <p:cNvPr id="5" name="Rectangle 5"/>
          <p:cNvSpPr>
            <a:spLocks noChangeArrowheads="1"/>
          </p:cNvSpPr>
          <p:nvPr/>
        </p:nvSpPr>
        <p:spPr bwMode="auto">
          <a:xfrm>
            <a:off x="467544" y="958761"/>
            <a:ext cx="4496808" cy="461665"/>
          </a:xfrm>
          <a:prstGeom prst="rect">
            <a:avLst/>
          </a:prstGeom>
          <a:noFill/>
          <a:ln w="9525">
            <a:noFill/>
            <a:miter lim="800000"/>
            <a:headEnd/>
            <a:tailEnd/>
          </a:ln>
          <a:effectLst/>
        </p:spPr>
        <p:txBody>
          <a:bodyPr wrap="none">
            <a:spAutoFit/>
          </a:bodyPr>
          <a:lstStyle/>
          <a:p>
            <a:r>
              <a:rPr lang="en-AU" sz="2400" b="1" dirty="0" smtClean="0">
                <a:solidFill>
                  <a:prstClr val="black">
                    <a:lumMod val="75000"/>
                    <a:lumOff val="25000"/>
                  </a:prstClr>
                </a:solidFill>
              </a:rPr>
              <a:t>Motor insurance claim lodgement</a:t>
            </a:r>
            <a:endParaRPr lang="en-AU" sz="2400" b="1" dirty="0">
              <a:solidFill>
                <a:prstClr val="black">
                  <a:lumMod val="75000"/>
                  <a:lumOff val="25000"/>
                </a:prstClr>
              </a:solidFill>
            </a:endParaRPr>
          </a:p>
        </p:txBody>
      </p:sp>
    </p:spTree>
    <p:extLst>
      <p:ext uri="{BB962C8B-B14F-4D97-AF65-F5344CB8AC3E}">
        <p14:creationId xmlns:p14="http://schemas.microsoft.com/office/powerpoint/2010/main" val="1154141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6898" name="Picture 2" descr="\\psf\Home\Desktop\Screen Shot 2012-07-09 at 8.07.16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95" y="1170502"/>
            <a:ext cx="6994901" cy="528145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bwMode="auto">
          <a:xfrm>
            <a:off x="6235396" y="1298651"/>
            <a:ext cx="2449666" cy="1312366"/>
          </a:xfrm>
          <a:prstGeom prst="wedgeRoundRectCallout">
            <a:avLst>
              <a:gd name="adj1" fmla="val -114023"/>
              <a:gd name="adj2" fmla="val -23600"/>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r>
              <a:rPr lang="en-AU" sz="1846" b="1" dirty="0">
                <a:solidFill>
                  <a:prstClr val="black"/>
                </a:solidFill>
                <a:ea typeface="ＭＳ Ｐゴシック" pitchFamily="34" charset="-128"/>
              </a:rPr>
              <a:t>Multi-instance pool</a:t>
            </a:r>
          </a:p>
          <a:p>
            <a:pPr algn="ctr" defTabSz="844083" eaLnBrk="0" fontAlgn="base" hangingPunct="0">
              <a:spcBef>
                <a:spcPct val="0"/>
              </a:spcBef>
              <a:spcAft>
                <a:spcPct val="0"/>
              </a:spcAft>
            </a:pPr>
            <a:r>
              <a:rPr lang="en-AU" sz="1846" dirty="0">
                <a:solidFill>
                  <a:prstClr val="black"/>
                </a:solidFill>
                <a:ea typeface="ＭＳ Ｐゴシック" pitchFamily="34" charset="-128"/>
              </a:rPr>
              <a:t>denotes multiple participants of the same type</a:t>
            </a:r>
          </a:p>
        </p:txBody>
      </p:sp>
      <p:sp>
        <p:nvSpPr>
          <p:cNvPr id="7" name="Rounded Rectangular Callout 6"/>
          <p:cNvSpPr/>
          <p:nvPr/>
        </p:nvSpPr>
        <p:spPr bwMode="auto">
          <a:xfrm>
            <a:off x="-80244" y="1095720"/>
            <a:ext cx="2750517" cy="1609813"/>
          </a:xfrm>
          <a:prstGeom prst="wedgeRoundRectCallout">
            <a:avLst>
              <a:gd name="adj1" fmla="val 76945"/>
              <a:gd name="adj2" fmla="val 59030"/>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r>
              <a:rPr lang="en-AU" sz="1846" b="1" dirty="0">
                <a:solidFill>
                  <a:prstClr val="black"/>
                </a:solidFill>
                <a:ea typeface="ＭＳ Ｐゴシック" pitchFamily="34" charset="-128"/>
              </a:rPr>
              <a:t>Data collection</a:t>
            </a:r>
            <a:br>
              <a:rPr lang="en-AU" sz="1846" b="1" dirty="0">
                <a:solidFill>
                  <a:prstClr val="black"/>
                </a:solidFill>
                <a:ea typeface="ＭＳ Ｐゴシック" pitchFamily="34" charset="-128"/>
              </a:rPr>
            </a:br>
            <a:r>
              <a:rPr lang="en-AU" sz="1846" dirty="0">
                <a:solidFill>
                  <a:prstClr val="black"/>
                </a:solidFill>
                <a:ea typeface="ＭＳ Ｐゴシック" pitchFamily="34" charset="-128"/>
              </a:rPr>
              <a:t>denotes a set of data objects of the same type</a:t>
            </a:r>
          </a:p>
          <a:p>
            <a:pPr algn="ctr" defTabSz="844083" eaLnBrk="0" fontAlgn="base" hangingPunct="0">
              <a:spcBef>
                <a:spcPct val="0"/>
              </a:spcBef>
              <a:spcAft>
                <a:spcPct val="0"/>
              </a:spcAft>
            </a:pPr>
            <a:r>
              <a:rPr lang="en-AU" sz="1846" dirty="0">
                <a:solidFill>
                  <a:prstClr val="black"/>
                </a:solidFill>
                <a:ea typeface="ＭＳ Ｐゴシック" pitchFamily="34" charset="-128"/>
              </a:rPr>
              <a:t>(determines cardinality of multi-instance activity)</a:t>
            </a:r>
          </a:p>
        </p:txBody>
      </p:sp>
      <p:sp>
        <p:nvSpPr>
          <p:cNvPr id="8" name="Rounded Rectangular Callout 7"/>
          <p:cNvSpPr/>
          <p:nvPr/>
        </p:nvSpPr>
        <p:spPr bwMode="auto">
          <a:xfrm>
            <a:off x="6214476" y="4427650"/>
            <a:ext cx="2449666" cy="1581997"/>
          </a:xfrm>
          <a:prstGeom prst="wedgeRoundRectCallout">
            <a:avLst>
              <a:gd name="adj1" fmla="val -52138"/>
              <a:gd name="adj2" fmla="val -111577"/>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r>
              <a:rPr lang="en-AU" sz="1846" b="1" dirty="0">
                <a:solidFill>
                  <a:prstClr val="black"/>
                </a:solidFill>
                <a:ea typeface="ＭＳ Ｐゴシック" pitchFamily="34" charset="-128"/>
              </a:rPr>
              <a:t>Completion condition </a:t>
            </a:r>
            <a:r>
              <a:rPr lang="en-AU" sz="1846" dirty="0">
                <a:solidFill>
                  <a:prstClr val="black"/>
                </a:solidFill>
                <a:ea typeface="ＭＳ Ｐゴシック" pitchFamily="34" charset="-128"/>
              </a:rPr>
              <a:t>indicates minimum number of instances required to complete</a:t>
            </a:r>
          </a:p>
          <a:p>
            <a:pPr algn="ctr" defTabSz="844083" eaLnBrk="0" fontAlgn="base" hangingPunct="0">
              <a:spcBef>
                <a:spcPct val="0"/>
              </a:spcBef>
              <a:spcAft>
                <a:spcPct val="0"/>
              </a:spcAft>
            </a:pPr>
            <a:r>
              <a:rPr lang="en-AU" sz="1846" dirty="0">
                <a:solidFill>
                  <a:prstClr val="black"/>
                </a:solidFill>
                <a:ea typeface="ＭＳ Ｐゴシック" pitchFamily="34" charset="-128"/>
              </a:rPr>
              <a:t>(≤ cardinality)</a:t>
            </a:r>
          </a:p>
        </p:txBody>
      </p:sp>
      <p:sp>
        <p:nvSpPr>
          <p:cNvPr id="2" name="Title 1"/>
          <p:cNvSpPr>
            <a:spLocks noGrp="1"/>
          </p:cNvSpPr>
          <p:nvPr>
            <p:ph type="title"/>
          </p:nvPr>
        </p:nvSpPr>
        <p:spPr>
          <a:xfrm>
            <a:off x="236051" y="-51868"/>
            <a:ext cx="8064896" cy="792088"/>
          </a:xfrm>
        </p:spPr>
        <p:txBody>
          <a:bodyPr/>
          <a:lstStyle/>
          <a:p>
            <a:r>
              <a:rPr lang="en-US" dirty="0" smtClean="0"/>
              <a:t>Solution: multi-instance activity</a:t>
            </a:r>
            <a:endParaRPr lang="en-US" dirty="0"/>
          </a:p>
        </p:txBody>
      </p:sp>
      <p:sp>
        <p:nvSpPr>
          <p:cNvPr id="3" name="Slide Number Placeholder 2"/>
          <p:cNvSpPr>
            <a:spLocks noGrp="1"/>
          </p:cNvSpPr>
          <p:nvPr>
            <p:ph type="sldNum" sz="quarter" idx="11"/>
          </p:nvPr>
        </p:nvSpPr>
        <p:spPr>
          <a:xfrm>
            <a:off x="8140087" y="6637348"/>
            <a:ext cx="533400" cy="152400"/>
          </a:xfrm>
        </p:spPr>
        <p:txBody>
          <a:bodyPr/>
          <a:lstStyle/>
          <a:p>
            <a:fld id="{F06E539D-8AB8-485C-BFEF-50E8D5427D32}" type="slidenum">
              <a:rPr lang="en-AU" smtClean="0">
                <a:solidFill>
                  <a:prstClr val="black">
                    <a:lumMod val="50000"/>
                    <a:lumOff val="50000"/>
                  </a:prstClr>
                </a:solidFill>
              </a:rPr>
              <a:pPr/>
              <a:t>35</a:t>
            </a:fld>
            <a:endParaRPr lang="en-AU">
              <a:solidFill>
                <a:prstClr val="black">
                  <a:lumMod val="50000"/>
                  <a:lumOff val="50000"/>
                </a:prstClr>
              </a:solidFill>
            </a:endParaRPr>
          </a:p>
        </p:txBody>
      </p:sp>
      <p:sp>
        <p:nvSpPr>
          <p:cNvPr id="9" name="Rectangle 5"/>
          <p:cNvSpPr>
            <a:spLocks noChangeArrowheads="1"/>
          </p:cNvSpPr>
          <p:nvPr/>
        </p:nvSpPr>
        <p:spPr bwMode="auto">
          <a:xfrm>
            <a:off x="236051" y="557770"/>
            <a:ext cx="4496808" cy="461665"/>
          </a:xfrm>
          <a:prstGeom prst="rect">
            <a:avLst/>
          </a:prstGeom>
          <a:noFill/>
          <a:ln w="9525">
            <a:noFill/>
            <a:miter lim="800000"/>
            <a:headEnd/>
            <a:tailEnd/>
          </a:ln>
          <a:effectLst/>
        </p:spPr>
        <p:txBody>
          <a:bodyPr wrap="none">
            <a:spAutoFit/>
          </a:bodyPr>
          <a:lstStyle/>
          <a:p>
            <a:r>
              <a:rPr lang="en-AU" sz="2400" b="1" dirty="0" smtClean="0">
                <a:solidFill>
                  <a:prstClr val="black">
                    <a:lumMod val="75000"/>
                    <a:lumOff val="25000"/>
                  </a:prstClr>
                </a:solidFill>
              </a:rPr>
              <a:t>Motor insurance claim lodgement</a:t>
            </a:r>
            <a:endParaRPr lang="en-AU" sz="2400" b="1" dirty="0">
              <a:solidFill>
                <a:prstClr val="black">
                  <a:lumMod val="75000"/>
                  <a:lumOff val="25000"/>
                </a:prstClr>
              </a:solidFill>
            </a:endParaRPr>
          </a:p>
        </p:txBody>
      </p:sp>
    </p:spTree>
    <p:extLst>
      <p:ext uri="{BB962C8B-B14F-4D97-AF65-F5344CB8AC3E}">
        <p14:creationId xmlns:p14="http://schemas.microsoft.com/office/powerpoint/2010/main" val="78266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2" y="83589"/>
            <a:ext cx="7920037" cy="1055077"/>
          </a:xfrm>
        </p:spPr>
        <p:txBody>
          <a:bodyPr/>
          <a:lstStyle/>
          <a:p>
            <a:r>
              <a:rPr lang="en-AU" dirty="0" smtClean="0"/>
              <a:t>Uncontrolled Repetition: Ad-hoc sub-process</a:t>
            </a:r>
            <a:endParaRPr lang="en-AU" dirty="0"/>
          </a:p>
        </p:txBody>
      </p:sp>
      <p:sp>
        <p:nvSpPr>
          <p:cNvPr id="3" name="Content Placeholder 2"/>
          <p:cNvSpPr>
            <a:spLocks noGrp="1"/>
          </p:cNvSpPr>
          <p:nvPr>
            <p:ph idx="1"/>
          </p:nvPr>
        </p:nvSpPr>
        <p:spPr>
          <a:xfrm>
            <a:off x="468314" y="1138666"/>
            <a:ext cx="7920037" cy="3682511"/>
          </a:xfrm>
        </p:spPr>
        <p:txBody>
          <a:bodyPr/>
          <a:lstStyle/>
          <a:p>
            <a:pPr marL="0" indent="0">
              <a:buNone/>
            </a:pPr>
            <a:r>
              <a:rPr lang="en-AU" sz="2215" dirty="0"/>
              <a:t>The ad-hoc sub-process contains activities </a:t>
            </a:r>
            <a:r>
              <a:rPr lang="en-AU" sz="2215" dirty="0" smtClean="0"/>
              <a:t>to </a:t>
            </a:r>
            <a:r>
              <a:rPr lang="en-AU" sz="2215" dirty="0"/>
              <a:t>be executed in arbitrary </a:t>
            </a:r>
            <a:r>
              <a:rPr lang="en-AU" sz="2215" dirty="0" smtClean="0"/>
              <a:t>order and number of times</a:t>
            </a:r>
          </a:p>
          <a:p>
            <a:pPr marL="0" indent="0">
              <a:buNone/>
            </a:pPr>
            <a:endParaRPr lang="en-AU" sz="2215" dirty="0" smtClean="0"/>
          </a:p>
          <a:p>
            <a:pPr marL="0" indent="0">
              <a:buNone/>
            </a:pPr>
            <a:r>
              <a:rPr lang="en-AU" sz="2215" dirty="0" smtClean="0"/>
              <a:t>May define order of sub-set of activities by sequence </a:t>
            </a:r>
            <a:r>
              <a:rPr lang="en-AU" sz="2215" dirty="0"/>
              <a:t>flow</a:t>
            </a:r>
          </a:p>
          <a:p>
            <a:pPr marL="0" lvl="0" indent="0">
              <a:buNone/>
            </a:pPr>
            <a:endParaRPr lang="en-AU" sz="2215" dirty="0" smtClean="0"/>
          </a:p>
          <a:p>
            <a:pPr marL="0" lvl="0" indent="0">
              <a:buNone/>
            </a:pPr>
            <a:r>
              <a:rPr lang="en-AU" sz="2215" dirty="0" smtClean="0"/>
              <a:t>Can </a:t>
            </a:r>
            <a:r>
              <a:rPr lang="en-AU" sz="2215" dirty="0"/>
              <a:t>be used in an early version of a process </a:t>
            </a:r>
            <a:r>
              <a:rPr lang="en-AU" sz="2215" dirty="0" smtClean="0"/>
              <a:t>diagram</a:t>
            </a:r>
            <a:br>
              <a:rPr lang="en-AU" sz="2215" dirty="0" smtClean="0"/>
            </a:br>
            <a:r>
              <a:rPr lang="en-AU" sz="2215" dirty="0" smtClean="0"/>
              <a:t>when </a:t>
            </a:r>
            <a:r>
              <a:rPr lang="en-AU" sz="2215" dirty="0"/>
              <a:t>the order of execution is still unknown</a:t>
            </a:r>
          </a:p>
          <a:p>
            <a:pPr marL="0" indent="0">
              <a:buNone/>
            </a:pPr>
            <a:endParaRPr lang="en-AU" sz="2215"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834846347"/>
              </p:ext>
            </p:extLst>
          </p:nvPr>
        </p:nvGraphicFramePr>
        <p:xfrm>
          <a:off x="4844940" y="3689962"/>
          <a:ext cx="3401811" cy="2935809"/>
        </p:xfrm>
        <a:graphic>
          <a:graphicData uri="http://schemas.openxmlformats.org/presentationml/2006/ole">
            <mc:AlternateContent xmlns:mc="http://schemas.openxmlformats.org/markup-compatibility/2006">
              <mc:Choice xmlns:v="urn:schemas-microsoft-com:vml" Requires="v">
                <p:oleObj spid="_x0000_s30721" name="Visio" r:id="rId5" imgW="3772440" imgH="3242880" progId="Visio.Drawing.11">
                  <p:embed/>
                </p:oleObj>
              </mc:Choice>
              <mc:Fallback>
                <p:oleObj name="Visio" r:id="rId5" imgW="3772440" imgH="3242880" progId="Visio.Drawing.11">
                  <p:embed/>
                  <p:pic>
                    <p:nvPicPr>
                      <p:cNvPr id="0" name=""/>
                      <p:cNvPicPr>
                        <a:picLocks noChangeAspect="1" noChangeArrowheads="1"/>
                      </p:cNvPicPr>
                      <p:nvPr/>
                    </p:nvPicPr>
                    <p:blipFill>
                      <a:blip r:embed="rId6"/>
                      <a:srcRect/>
                      <a:stretch>
                        <a:fillRect/>
                      </a:stretch>
                    </p:blipFill>
                    <p:spPr bwMode="auto">
                      <a:xfrm>
                        <a:off x="4844940" y="3689962"/>
                        <a:ext cx="3401811" cy="2935809"/>
                      </a:xfrm>
                      <a:prstGeom prst="rect">
                        <a:avLst/>
                      </a:prstGeom>
                      <a:noFill/>
                      <a:ln>
                        <a:noFill/>
                      </a:ln>
                      <a:effectLst/>
                    </p:spPr>
                  </p:pic>
                </p:oleObj>
              </mc:Fallback>
            </mc:AlternateContent>
          </a:graphicData>
        </a:graphic>
      </p:graphicFrame>
      <p:sp>
        <p:nvSpPr>
          <p:cNvPr id="5" name="Slide Number Placeholder 4"/>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36</a:t>
            </a:fld>
            <a:endParaRPr lang="en-AU">
              <a:solidFill>
                <a:prstClr val="black">
                  <a:lumMod val="50000"/>
                  <a:lumOff val="50000"/>
                </a:prstClr>
              </a:solidFill>
            </a:endParaRPr>
          </a:p>
        </p:txBody>
      </p:sp>
      <p:sp>
        <p:nvSpPr>
          <p:cNvPr id="6" name="Rounded Rectangular Callout 5"/>
          <p:cNvSpPr/>
          <p:nvPr/>
        </p:nvSpPr>
        <p:spPr bwMode="auto">
          <a:xfrm>
            <a:off x="7136359" y="2762605"/>
            <a:ext cx="1798780" cy="799637"/>
          </a:xfrm>
          <a:prstGeom prst="wedgeRoundRectCallout">
            <a:avLst>
              <a:gd name="adj1" fmla="val -39765"/>
              <a:gd name="adj2" fmla="val 69831"/>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r>
              <a:rPr lang="en-AU" sz="1846" b="1" dirty="0">
                <a:solidFill>
                  <a:prstClr val="black"/>
                </a:solidFill>
                <a:ea typeface="ＭＳ Ｐゴシック" pitchFamily="34" charset="-128"/>
              </a:rPr>
              <a:t>Completion condition</a:t>
            </a:r>
          </a:p>
        </p:txBody>
      </p:sp>
    </p:spTree>
    <p:extLst>
      <p:ext uri="{BB962C8B-B14F-4D97-AF65-F5344CB8AC3E}">
        <p14:creationId xmlns:p14="http://schemas.microsoft.com/office/powerpoint/2010/main" val="36944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8" name="Rectangle 6"/>
          <p:cNvSpPr>
            <a:spLocks noChangeArrowheads="1"/>
          </p:cNvSpPr>
          <p:nvPr/>
        </p:nvSpPr>
        <p:spPr bwMode="auto">
          <a:xfrm>
            <a:off x="467544" y="1226818"/>
            <a:ext cx="843746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30000"/>
              </a:spcBef>
              <a:spcAft>
                <a:spcPct val="0"/>
              </a:spcAft>
            </a:pPr>
            <a:r>
              <a:rPr lang="en-US" sz="2400" dirty="0">
                <a:solidFill>
                  <a:prstClr val="black">
                    <a:lumMod val="75000"/>
                    <a:lumOff val="25000"/>
                  </a:prstClr>
                </a:solidFill>
                <a:ea typeface="ＭＳ Ｐゴシック" pitchFamily="34" charset="-128"/>
              </a:rPr>
              <a:t>A typical army selection process starts by shortlisting all candidates’ applications. Those shortlisted are then called to sit the following tests: drug and alcohol, eye, color vision, hearing, blood, urine, weight, fingerprinting and doctor examination. The color vision can only be done after the eye test, while the doctor examination can only be done after color vision, hearing, blood, urine and weight have been tested. Moreover, it may be required for some candidates to repeat some of these tests multiple times in order to get a correct assessment, e.g. the blood test may need be repeated if the candidate has taken too much sugar in the previous 24 hours. The candidates that pass all tests are asked to sit a mental exam and a physical exam, followed by an interview. Only those that also pass these two exams and perform well in the interview can be recruited in the army.</a:t>
            </a:r>
          </a:p>
        </p:txBody>
      </p:sp>
      <p:sp>
        <p:nvSpPr>
          <p:cNvPr id="3" name="Title 2"/>
          <p:cNvSpPr>
            <a:spLocks noGrp="1"/>
          </p:cNvSpPr>
          <p:nvPr>
            <p:ph type="title"/>
          </p:nvPr>
        </p:nvSpPr>
        <p:spPr>
          <a:xfrm>
            <a:off x="467544" y="75453"/>
            <a:ext cx="8064896" cy="792088"/>
          </a:xfrm>
        </p:spPr>
        <p:txBody>
          <a:bodyPr/>
          <a:lstStyle/>
          <a:p>
            <a:r>
              <a:rPr lang="en-US" dirty="0" smtClean="0"/>
              <a:t>Example: ad-hoc sub-process</a:t>
            </a:r>
            <a:endParaRPr lang="en-US" dirty="0"/>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37</a:t>
            </a:fld>
            <a:endParaRPr lang="en-AU">
              <a:solidFill>
                <a:prstClr val="black">
                  <a:lumMod val="50000"/>
                  <a:lumOff val="50000"/>
                </a:prstClr>
              </a:solidFill>
            </a:endParaRPr>
          </a:p>
        </p:txBody>
      </p:sp>
      <p:sp>
        <p:nvSpPr>
          <p:cNvPr id="5" name="Rectangle 5"/>
          <p:cNvSpPr>
            <a:spLocks noChangeArrowheads="1"/>
          </p:cNvSpPr>
          <p:nvPr/>
        </p:nvSpPr>
        <p:spPr bwMode="auto">
          <a:xfrm>
            <a:off x="467544" y="765153"/>
            <a:ext cx="2460225" cy="461665"/>
          </a:xfrm>
          <a:prstGeom prst="rect">
            <a:avLst/>
          </a:prstGeom>
          <a:noFill/>
          <a:ln w="9525">
            <a:noFill/>
            <a:miter lim="800000"/>
            <a:headEnd/>
            <a:tailEnd/>
          </a:ln>
          <a:effectLst/>
        </p:spPr>
        <p:txBody>
          <a:bodyPr wrap="none">
            <a:spAutoFit/>
          </a:bodyPr>
          <a:lstStyle/>
          <a:p>
            <a:r>
              <a:rPr lang="en-AU" sz="2400" b="1" dirty="0" smtClean="0">
                <a:solidFill>
                  <a:prstClr val="black">
                    <a:lumMod val="75000"/>
                    <a:lumOff val="25000"/>
                  </a:prstClr>
                </a:solidFill>
              </a:rPr>
              <a:t>Army recruitment</a:t>
            </a:r>
            <a:endParaRPr lang="en-AU" sz="2400" b="1" dirty="0">
              <a:solidFill>
                <a:prstClr val="black">
                  <a:lumMod val="75000"/>
                  <a:lumOff val="25000"/>
                </a:prstClr>
              </a:solidFill>
            </a:endParaRPr>
          </a:p>
        </p:txBody>
      </p:sp>
    </p:spTree>
    <p:extLst>
      <p:ext uri="{BB962C8B-B14F-4D97-AF65-F5344CB8AC3E}">
        <p14:creationId xmlns:p14="http://schemas.microsoft.com/office/powerpoint/2010/main" val="125788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0" y="1319131"/>
            <a:ext cx="13082954" cy="504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7544" y="98603"/>
            <a:ext cx="8064896" cy="792088"/>
          </a:xfrm>
        </p:spPr>
        <p:txBody>
          <a:bodyPr/>
          <a:lstStyle/>
          <a:p>
            <a:r>
              <a:rPr lang="en-US" dirty="0" smtClean="0"/>
              <a:t>Solution: ad-hoc sub-process</a:t>
            </a:r>
            <a:endParaRPr lang="en-US" dirty="0"/>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38</a:t>
            </a:fld>
            <a:endParaRPr lang="en-AU">
              <a:solidFill>
                <a:prstClr val="black">
                  <a:lumMod val="50000"/>
                  <a:lumOff val="50000"/>
                </a:prstClr>
              </a:solidFill>
            </a:endParaRPr>
          </a:p>
        </p:txBody>
      </p:sp>
      <p:sp>
        <p:nvSpPr>
          <p:cNvPr id="5" name="Rectangle 5"/>
          <p:cNvSpPr>
            <a:spLocks noChangeArrowheads="1"/>
          </p:cNvSpPr>
          <p:nvPr/>
        </p:nvSpPr>
        <p:spPr bwMode="auto">
          <a:xfrm>
            <a:off x="467544" y="788303"/>
            <a:ext cx="2460225" cy="461665"/>
          </a:xfrm>
          <a:prstGeom prst="rect">
            <a:avLst/>
          </a:prstGeom>
          <a:noFill/>
          <a:ln w="9525">
            <a:noFill/>
            <a:miter lim="800000"/>
            <a:headEnd/>
            <a:tailEnd/>
          </a:ln>
          <a:effectLst/>
        </p:spPr>
        <p:txBody>
          <a:bodyPr wrap="none">
            <a:spAutoFit/>
          </a:bodyPr>
          <a:lstStyle/>
          <a:p>
            <a:r>
              <a:rPr lang="en-AU" sz="2400" b="1" dirty="0" smtClean="0">
                <a:solidFill>
                  <a:prstClr val="black">
                    <a:lumMod val="75000"/>
                    <a:lumOff val="25000"/>
                  </a:prstClr>
                </a:solidFill>
              </a:rPr>
              <a:t>Army recruitment</a:t>
            </a:r>
            <a:endParaRPr lang="en-AU" sz="2400" b="1" dirty="0">
              <a:solidFill>
                <a:prstClr val="black">
                  <a:lumMod val="75000"/>
                  <a:lumOff val="25000"/>
                </a:prstClr>
              </a:solidFill>
            </a:endParaRPr>
          </a:p>
        </p:txBody>
      </p:sp>
    </p:spTree>
    <p:extLst>
      <p:ext uri="{BB962C8B-B14F-4D97-AF65-F5344CB8AC3E}">
        <p14:creationId xmlns:p14="http://schemas.microsoft.com/office/powerpoint/2010/main" val="2131257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8889E-6 3.7037E-6 L -0.49028 3.7037E-6 " pathEditMode="relative" rAng="0" ptsTypes="AA">
                                      <p:cBhvr>
                                        <p:cTn id="6" dur="2000" fill="hold"/>
                                        <p:tgtEl>
                                          <p:spTgt spid="778243"/>
                                        </p:tgtEl>
                                        <p:attrNameLst>
                                          <p:attrName>ppt_x</p:attrName>
                                          <p:attrName>ppt_y</p:attrName>
                                        </p:attrNameLst>
                                      </p:cBhvr>
                                      <p:rCtr x="-245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48417" y="312385"/>
            <a:ext cx="6705600" cy="562708"/>
          </a:xfrm>
        </p:spPr>
        <p:txBody>
          <a:bodyPr>
            <a:noAutofit/>
          </a:bodyPr>
          <a:lstStyle/>
          <a:p>
            <a:r>
              <a:rPr lang="en-US" dirty="0" smtClean="0">
                <a:ea typeface="ＭＳ Ｐゴシック" pitchFamily="34" charset="-128"/>
              </a:rPr>
              <a:t>Readings for Week 5</a:t>
            </a:r>
            <a:endParaRPr lang="en-US" dirty="0">
              <a:ea typeface="ＭＳ Ｐゴシック" pitchFamily="34" charset="-128"/>
            </a:endParaRPr>
          </a:p>
        </p:txBody>
      </p:sp>
      <p:sp>
        <p:nvSpPr>
          <p:cNvPr id="7" name="Rectangle 3"/>
          <p:cNvSpPr txBox="1">
            <a:spLocks noChangeArrowheads="1"/>
          </p:cNvSpPr>
          <p:nvPr/>
        </p:nvSpPr>
        <p:spPr bwMode="auto">
          <a:xfrm>
            <a:off x="390534" y="1386050"/>
            <a:ext cx="8451424" cy="4745809"/>
          </a:xfrm>
          <a:prstGeom prst="rect">
            <a:avLst/>
          </a:prstGeom>
          <a:noFill/>
          <a:ln w="9525">
            <a:noFill/>
            <a:miter lim="800000"/>
            <a:headEnd/>
            <a:tailEnd/>
          </a:ln>
        </p:spPr>
        <p:txBody>
          <a:bodyPr lIns="84992" tIns="42497" rIns="84992" bIns="42497"/>
          <a:lstStyle/>
          <a:p>
            <a:pPr marL="316531" indent="-316531" defTabSz="703402" eaLnBrk="0" fontAlgn="base" hangingPunct="0">
              <a:lnSpc>
                <a:spcPct val="90000"/>
              </a:lnSpc>
              <a:spcBef>
                <a:spcPct val="20000"/>
              </a:spcBef>
              <a:spcAft>
                <a:spcPct val="0"/>
              </a:spcAft>
              <a:buFontTx/>
              <a:buChar char="•"/>
              <a:defRPr/>
            </a:pPr>
            <a:r>
              <a:rPr lang="en-AU" sz="2400" dirty="0">
                <a:solidFill>
                  <a:prstClr val="black">
                    <a:lumMod val="75000"/>
                    <a:lumOff val="25000"/>
                  </a:prstClr>
                </a:solidFill>
                <a:ea typeface="ＭＳ Ｐゴシック" pitchFamily="34" charset="-128"/>
              </a:rPr>
              <a:t>Dumas M., La Rosa M., Mendling J., Reijers, H. (2013): </a:t>
            </a:r>
            <a:br>
              <a:rPr lang="en-AU" sz="2400" dirty="0">
                <a:solidFill>
                  <a:prstClr val="black">
                    <a:lumMod val="75000"/>
                    <a:lumOff val="25000"/>
                  </a:prstClr>
                </a:solidFill>
                <a:ea typeface="ＭＳ Ｐゴシック" pitchFamily="34" charset="-128"/>
              </a:rPr>
            </a:br>
            <a:r>
              <a:rPr lang="en-AU" sz="2400" dirty="0">
                <a:solidFill>
                  <a:prstClr val="black">
                    <a:lumMod val="75000"/>
                    <a:lumOff val="25000"/>
                  </a:prstClr>
                </a:solidFill>
                <a:ea typeface="ＭＳ Ｐゴシック" pitchFamily="34" charset="-128"/>
              </a:rPr>
              <a:t>Fundamentals of BPM. </a:t>
            </a:r>
            <a:r>
              <a:rPr lang="en-AU" sz="2400" b="1" dirty="0" smtClean="0">
                <a:solidFill>
                  <a:prstClr val="black">
                    <a:lumMod val="75000"/>
                    <a:lumOff val="25000"/>
                  </a:prstClr>
                </a:solidFill>
                <a:ea typeface="ＭＳ Ｐゴシック" pitchFamily="34" charset="-128"/>
              </a:rPr>
              <a:t>Chapter </a:t>
            </a:r>
            <a:r>
              <a:rPr lang="en-AU" sz="2400" b="1" dirty="0">
                <a:solidFill>
                  <a:prstClr val="black">
                    <a:lumMod val="75000"/>
                    <a:lumOff val="25000"/>
                  </a:prstClr>
                </a:solidFill>
                <a:ea typeface="ＭＳ Ｐゴシック" pitchFamily="34" charset="-128"/>
              </a:rPr>
              <a:t>4: 4.1-4.2</a:t>
            </a:r>
          </a:p>
          <a:p>
            <a:pPr marL="316531" indent="-316531" defTabSz="703402" eaLnBrk="0" fontAlgn="base" hangingPunct="0">
              <a:lnSpc>
                <a:spcPct val="90000"/>
              </a:lnSpc>
              <a:spcBef>
                <a:spcPct val="20000"/>
              </a:spcBef>
              <a:spcAft>
                <a:spcPct val="0"/>
              </a:spcAft>
              <a:buFontTx/>
              <a:buChar char="•"/>
              <a:defRPr/>
            </a:pPr>
            <a:endParaRPr lang="en-AU" sz="2400" dirty="0">
              <a:solidFill>
                <a:prstClr val="black">
                  <a:lumMod val="75000"/>
                  <a:lumOff val="25000"/>
                </a:prstClr>
              </a:solidFill>
              <a:ea typeface="ＭＳ Ｐゴシック" pitchFamily="34" charset="-128"/>
            </a:endParaRPr>
          </a:p>
          <a:p>
            <a:pPr defTabSz="703402" eaLnBrk="0" fontAlgn="base" hangingPunct="0">
              <a:lnSpc>
                <a:spcPct val="90000"/>
              </a:lnSpc>
              <a:spcBef>
                <a:spcPct val="20000"/>
              </a:spcBef>
              <a:spcAft>
                <a:spcPct val="0"/>
              </a:spcAft>
              <a:defRPr/>
            </a:pPr>
            <a:endParaRPr lang="en-AU" sz="1846" dirty="0">
              <a:solidFill>
                <a:prstClr val="black"/>
              </a:solidFill>
              <a:ea typeface="ＭＳ Ｐゴシック" pitchFamily="34" charset="-128"/>
            </a:endParaRPr>
          </a:p>
          <a:p>
            <a:pPr marL="316531" indent="-316531" defTabSz="703402" eaLnBrk="0" fontAlgn="base" hangingPunct="0">
              <a:lnSpc>
                <a:spcPct val="90000"/>
              </a:lnSpc>
              <a:spcBef>
                <a:spcPct val="20000"/>
              </a:spcBef>
              <a:spcAft>
                <a:spcPct val="0"/>
              </a:spcAft>
              <a:buFontTx/>
              <a:buChar char="•"/>
              <a:defRPr/>
            </a:pPr>
            <a:endParaRPr lang="en-AU" sz="1846" dirty="0">
              <a:solidFill>
                <a:prstClr val="black"/>
              </a:solidFill>
              <a:ea typeface="ＭＳ Ｐゴシック" pitchFamily="34" charset="-128"/>
            </a:endParaRPr>
          </a:p>
          <a:p>
            <a:pPr marL="316531" indent="-316531" defTabSz="703402" eaLnBrk="0" fontAlgn="base" hangingPunct="0">
              <a:lnSpc>
                <a:spcPct val="90000"/>
              </a:lnSpc>
              <a:spcBef>
                <a:spcPct val="20000"/>
              </a:spcBef>
              <a:spcAft>
                <a:spcPct val="0"/>
              </a:spcAft>
              <a:buFontTx/>
              <a:buChar char="•"/>
              <a:defRPr/>
            </a:pPr>
            <a:endParaRPr lang="en-AU" sz="1846" dirty="0">
              <a:solidFill>
                <a:prstClr val="black"/>
              </a:solidFill>
              <a:ea typeface="ＭＳ Ｐゴシック" pitchFamily="34" charset="-128"/>
            </a:endParaRPr>
          </a:p>
        </p:txBody>
      </p:sp>
      <p:pic>
        <p:nvPicPr>
          <p:cNvPr id="5" name="Picture 3" descr="Books02-1712x1368"/>
          <p:cNvPicPr>
            <a:picLocks noChangeAspect="1" noChangeArrowheads="1"/>
          </p:cNvPicPr>
          <p:nvPr/>
        </p:nvPicPr>
        <p:blipFill>
          <a:blip r:embed="rId3" cstate="print"/>
          <a:srcRect/>
          <a:stretch>
            <a:fillRect/>
          </a:stretch>
        </p:blipFill>
        <p:spPr bwMode="auto">
          <a:xfrm>
            <a:off x="7410861" y="206966"/>
            <a:ext cx="1287181" cy="94956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39</a:t>
            </a:fld>
            <a:endParaRPr lang="en-AU">
              <a:solidFill>
                <a:prstClr val="black">
                  <a:lumMod val="50000"/>
                  <a:lumOff val="50000"/>
                </a:prstClr>
              </a:solidFill>
            </a:endParaRPr>
          </a:p>
        </p:txBody>
      </p:sp>
    </p:spTree>
    <p:extLst>
      <p:ext uri="{BB962C8B-B14F-4D97-AF65-F5344CB8AC3E}">
        <p14:creationId xmlns:p14="http://schemas.microsoft.com/office/powerpoint/2010/main" val="10597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4554" y="165397"/>
            <a:ext cx="8064896" cy="792088"/>
          </a:xfrm>
        </p:spPr>
        <p:txBody>
          <a:bodyPr/>
          <a:lstStyle/>
          <a:p>
            <a:r>
              <a:rPr lang="en-AU" dirty="0" smtClean="0"/>
              <a:t>Process decomposition</a:t>
            </a:r>
            <a:endParaRPr lang="en-AU" dirty="0"/>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4</a:t>
            </a:fld>
            <a:endParaRPr lang="en-AU">
              <a:solidFill>
                <a:prstClr val="black">
                  <a:lumMod val="50000"/>
                  <a:lumOff val="50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434" y="957485"/>
            <a:ext cx="4425686" cy="5763537"/>
          </a:xfrm>
          <a:prstGeom prst="rect">
            <a:avLst/>
          </a:prstGeom>
        </p:spPr>
      </p:pic>
    </p:spTree>
    <p:extLst>
      <p:ext uri="{BB962C8B-B14F-4D97-AF65-F5344CB8AC3E}">
        <p14:creationId xmlns:p14="http://schemas.microsoft.com/office/powerpoint/2010/main" val="1441073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MPj03155980000[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86915" name="Rectangle 3"/>
          <p:cNvSpPr>
            <a:spLocks noChangeArrowheads="1"/>
          </p:cNvSpPr>
          <p:nvPr/>
        </p:nvSpPr>
        <p:spPr bwMode="auto">
          <a:xfrm>
            <a:off x="3962400" y="769328"/>
            <a:ext cx="4778620" cy="3047373"/>
          </a:xfrm>
          <a:prstGeom prst="rect">
            <a:avLst/>
          </a:prstGeom>
          <a:solidFill>
            <a:schemeClr val="bg1">
              <a:alpha val="81000"/>
            </a:schemeClr>
          </a:solidFill>
          <a:ln w="9525" algn="ctr">
            <a:noFill/>
            <a:miter lim="800000"/>
            <a:headEnd/>
            <a:tailEnd/>
          </a:ln>
          <a:effectLst/>
        </p:spPr>
        <p:txBody>
          <a:bodyPr>
            <a:spAutoFit/>
          </a:bodyPr>
          <a:lstStyle/>
          <a:p>
            <a:pPr eaLnBrk="0" hangingPunct="0">
              <a:spcBef>
                <a:spcPct val="50000"/>
              </a:spcBef>
              <a:tabLst>
                <a:tab pos="249122" algn="l"/>
              </a:tabLst>
              <a:defRPr/>
            </a:pPr>
            <a:r>
              <a:rPr lang="en-US" sz="1477" b="1" dirty="0" smtClean="0">
                <a:solidFill>
                  <a:srgbClr val="000000"/>
                </a:solidFill>
                <a:ea typeface="ＭＳ Ｐゴシック" pitchFamily="34" charset="-128"/>
                <a:cs typeface="Arial" charset="0"/>
              </a:rPr>
              <a:t>Prof</a:t>
            </a:r>
            <a:r>
              <a:rPr lang="en-US" sz="1477" b="1" dirty="0">
                <a:solidFill>
                  <a:srgbClr val="000000"/>
                </a:solidFill>
                <a:ea typeface="ＭＳ Ｐゴシック" pitchFamily="34" charset="-128"/>
                <a:cs typeface="Arial" charset="0"/>
              </a:rPr>
              <a:t>. Marcello La Rosa</a:t>
            </a:r>
            <a:r>
              <a:rPr lang="en-US" sz="1477" dirty="0">
                <a:solidFill>
                  <a:srgbClr val="000000"/>
                </a:solidFill>
                <a:ea typeface="ＭＳ Ｐゴシック" pitchFamily="34" charset="-128"/>
                <a:cs typeface="Arial" charset="0"/>
              </a:rPr>
              <a:t/>
            </a:r>
            <a:br>
              <a:rPr lang="en-US" sz="1477" dirty="0">
                <a:solidFill>
                  <a:srgbClr val="000000"/>
                </a:solidFill>
                <a:ea typeface="ＭＳ Ｐゴシック" pitchFamily="34" charset="-128"/>
                <a:cs typeface="Arial" charset="0"/>
              </a:rPr>
            </a:br>
            <a:r>
              <a:rPr lang="en-US" sz="1477" dirty="0">
                <a:solidFill>
                  <a:srgbClr val="000000"/>
                </a:solidFill>
                <a:ea typeface="ＭＳ Ｐゴシック" pitchFamily="34" charset="-128"/>
                <a:cs typeface="Arial" charset="0"/>
              </a:rPr>
              <a:t>IS School Academic Director</a:t>
            </a:r>
            <a:br>
              <a:rPr lang="en-US" sz="1477" dirty="0">
                <a:solidFill>
                  <a:srgbClr val="000000"/>
                </a:solidFill>
                <a:ea typeface="ＭＳ Ｐゴシック" pitchFamily="34" charset="-128"/>
                <a:cs typeface="Arial" charset="0"/>
              </a:rPr>
            </a:br>
            <a:r>
              <a:rPr lang="en-US" sz="1477" dirty="0">
                <a:solidFill>
                  <a:srgbClr val="000000"/>
                </a:solidFill>
                <a:ea typeface="ＭＳ Ｐゴシック" pitchFamily="34" charset="-128"/>
                <a:cs typeface="Arial" charset="0"/>
              </a:rPr>
              <a:t>(Corporate Programs and Partnerships)</a:t>
            </a:r>
            <a:br>
              <a:rPr lang="en-US" sz="1477" dirty="0">
                <a:solidFill>
                  <a:srgbClr val="000000"/>
                </a:solidFill>
                <a:ea typeface="ＭＳ Ｐゴシック" pitchFamily="34" charset="-128"/>
                <a:cs typeface="Arial" charset="0"/>
              </a:rPr>
            </a:br>
            <a:r>
              <a:rPr lang="en-US" sz="1477" dirty="0">
                <a:solidFill>
                  <a:srgbClr val="000000"/>
                </a:solidFill>
                <a:ea typeface="ＭＳ Ｐゴシック" pitchFamily="34" charset="-128"/>
                <a:cs typeface="Arial" charset="0"/>
              </a:rPr>
              <a:t>BPM Discipline, IS School</a:t>
            </a:r>
          </a:p>
          <a:p>
            <a:pPr eaLnBrk="0" hangingPunct="0">
              <a:spcBef>
                <a:spcPct val="50000"/>
              </a:spcBef>
              <a:tabLst>
                <a:tab pos="249122" algn="l"/>
              </a:tabLst>
              <a:defRPr/>
            </a:pPr>
            <a:r>
              <a:rPr lang="en-US" sz="1477" dirty="0">
                <a:solidFill>
                  <a:srgbClr val="000000"/>
                </a:solidFill>
                <a:ea typeface="ＭＳ Ｐゴシック" pitchFamily="34" charset="-128"/>
                <a:cs typeface="Arial" charset="0"/>
              </a:rPr>
              <a:t>Science &amp; Engineering Faculty</a:t>
            </a:r>
            <a:br>
              <a:rPr lang="en-US" sz="1477" dirty="0">
                <a:solidFill>
                  <a:srgbClr val="000000"/>
                </a:solidFill>
                <a:ea typeface="ＭＳ Ｐゴシック" pitchFamily="34" charset="-128"/>
                <a:cs typeface="Arial" charset="0"/>
              </a:rPr>
            </a:br>
            <a:r>
              <a:rPr lang="en-US" sz="1477" dirty="0">
                <a:solidFill>
                  <a:srgbClr val="000000"/>
                </a:solidFill>
                <a:ea typeface="ＭＳ Ｐゴシック" pitchFamily="34" charset="-128"/>
                <a:cs typeface="Arial" charset="0"/>
              </a:rPr>
              <a:t>Queensland University of Technology</a:t>
            </a:r>
            <a:br>
              <a:rPr lang="en-US" sz="1477" dirty="0">
                <a:solidFill>
                  <a:srgbClr val="000000"/>
                </a:solidFill>
                <a:ea typeface="ＭＳ Ｐゴシック" pitchFamily="34" charset="-128"/>
                <a:cs typeface="Arial" charset="0"/>
              </a:rPr>
            </a:br>
            <a:r>
              <a:rPr lang="en-US" sz="1477" dirty="0">
                <a:solidFill>
                  <a:srgbClr val="000000"/>
                </a:solidFill>
                <a:ea typeface="ＭＳ Ｐゴシック" pitchFamily="34" charset="-128"/>
                <a:cs typeface="Arial" charset="0"/>
              </a:rPr>
              <a:t>2 George Street</a:t>
            </a:r>
            <a:br>
              <a:rPr lang="en-US" sz="1477" dirty="0">
                <a:solidFill>
                  <a:srgbClr val="000000"/>
                </a:solidFill>
                <a:ea typeface="ＭＳ Ｐゴシック" pitchFamily="34" charset="-128"/>
                <a:cs typeface="Arial" charset="0"/>
              </a:rPr>
            </a:br>
            <a:r>
              <a:rPr lang="en-US" sz="1477" dirty="0">
                <a:solidFill>
                  <a:srgbClr val="000000"/>
                </a:solidFill>
                <a:ea typeface="ＭＳ Ｐゴシック" pitchFamily="34" charset="-128"/>
                <a:cs typeface="Arial" charset="0"/>
              </a:rPr>
              <a:t>Brisbane QLD 4000</a:t>
            </a:r>
            <a:br>
              <a:rPr lang="en-US" sz="1477" dirty="0">
                <a:solidFill>
                  <a:srgbClr val="000000"/>
                </a:solidFill>
                <a:ea typeface="ＭＳ Ｐゴシック" pitchFamily="34" charset="-128"/>
                <a:cs typeface="Arial" charset="0"/>
              </a:rPr>
            </a:br>
            <a:r>
              <a:rPr lang="en-US" sz="1477" dirty="0">
                <a:solidFill>
                  <a:srgbClr val="000000"/>
                </a:solidFill>
                <a:ea typeface="ＭＳ Ｐゴシック" pitchFamily="34" charset="-128"/>
                <a:cs typeface="Arial" charset="0"/>
              </a:rPr>
              <a:t>Australia</a:t>
            </a:r>
          </a:p>
          <a:p>
            <a:pPr eaLnBrk="0" hangingPunct="0">
              <a:spcBef>
                <a:spcPct val="50000"/>
              </a:spcBef>
              <a:tabLst>
                <a:tab pos="249122" algn="l"/>
              </a:tabLst>
              <a:defRPr/>
            </a:pPr>
            <a:r>
              <a:rPr lang="en-US" sz="1477" dirty="0">
                <a:solidFill>
                  <a:srgbClr val="000000"/>
                </a:solidFill>
                <a:ea typeface="ＭＳ Ｐゴシック" pitchFamily="34" charset="-128"/>
                <a:cs typeface="Arial" charset="0"/>
              </a:rPr>
              <a:t>p  	+61 (0)7 3138-9482</a:t>
            </a:r>
            <a:br>
              <a:rPr lang="en-US" sz="1477" dirty="0">
                <a:solidFill>
                  <a:srgbClr val="000000"/>
                </a:solidFill>
                <a:ea typeface="ＭＳ Ｐゴシック" pitchFamily="34" charset="-128"/>
                <a:cs typeface="Arial" charset="0"/>
              </a:rPr>
            </a:br>
            <a:r>
              <a:rPr lang="en-US" sz="1477" dirty="0">
                <a:solidFill>
                  <a:srgbClr val="000000"/>
                </a:solidFill>
                <a:ea typeface="ＭＳ Ｐゴシック" pitchFamily="34" charset="-128"/>
                <a:cs typeface="Arial" charset="0"/>
              </a:rPr>
              <a:t>e   </a:t>
            </a:r>
            <a:r>
              <a:rPr lang="en-US" sz="1477" dirty="0">
                <a:solidFill>
                  <a:srgbClr val="0070C0"/>
                </a:solidFill>
                <a:ea typeface="ＭＳ Ｐゴシック" pitchFamily="34" charset="-128"/>
                <a:cs typeface="Arial" charset="0"/>
              </a:rPr>
              <a:t>m.larosa@qut.edu.au</a:t>
            </a:r>
            <a:r>
              <a:rPr lang="en-US" sz="1477" dirty="0">
                <a:solidFill>
                  <a:srgbClr val="990000"/>
                </a:solidFill>
                <a:ea typeface="ＭＳ Ｐゴシック" pitchFamily="34" charset="-128"/>
                <a:cs typeface="Arial" charset="0"/>
              </a:rPr>
              <a:t/>
            </a:r>
            <a:br>
              <a:rPr lang="en-US" sz="1477" dirty="0">
                <a:solidFill>
                  <a:srgbClr val="990000"/>
                </a:solidFill>
                <a:ea typeface="ＭＳ Ｐゴシック" pitchFamily="34" charset="-128"/>
                <a:cs typeface="Arial" charset="0"/>
              </a:rPr>
            </a:br>
            <a:r>
              <a:rPr lang="en-US" sz="1477" dirty="0">
                <a:solidFill>
                  <a:srgbClr val="000000"/>
                </a:solidFill>
                <a:ea typeface="ＭＳ Ｐゴシック" pitchFamily="34" charset="-128"/>
                <a:cs typeface="Arial" charset="0"/>
              </a:rPr>
              <a:t>w  	</a:t>
            </a:r>
            <a:r>
              <a:rPr lang="en-US" sz="1477" dirty="0">
                <a:solidFill>
                  <a:srgbClr val="0070C0"/>
                </a:solidFill>
                <a:ea typeface="ＭＳ Ｐゴシック" pitchFamily="34" charset="-128"/>
                <a:cs typeface="Arial" charset="0"/>
              </a:rPr>
              <a:t>www.marcellolarosa.com	</a:t>
            </a:r>
          </a:p>
        </p:txBody>
      </p:sp>
      <p:pic>
        <p:nvPicPr>
          <p:cNvPr id="49156" name="Picture 4" descr="QUTBlue"/>
          <p:cNvPicPr>
            <a:picLocks noChangeAspect="1" noChangeArrowheads="1"/>
          </p:cNvPicPr>
          <p:nvPr/>
        </p:nvPicPr>
        <p:blipFill>
          <a:blip r:embed="rId4" cstate="print"/>
          <a:srcRect/>
          <a:stretch>
            <a:fillRect/>
          </a:stretch>
        </p:blipFill>
        <p:spPr bwMode="auto">
          <a:xfrm>
            <a:off x="8077201" y="826477"/>
            <a:ext cx="606669" cy="585608"/>
          </a:xfrm>
          <a:prstGeom prst="rect">
            <a:avLst/>
          </a:prstGeom>
          <a:noFill/>
          <a:ln w="9525">
            <a:noFill/>
            <a:miter lim="800000"/>
            <a:headEnd/>
            <a:tailEnd/>
          </a:ln>
        </p:spPr>
      </p:pic>
    </p:spTree>
    <p:extLst>
      <p:ext uri="{BB962C8B-B14F-4D97-AF65-F5344CB8AC3E}">
        <p14:creationId xmlns:p14="http://schemas.microsoft.com/office/powerpoint/2010/main" val="934056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40" name="Rectangle 2"/>
          <p:cNvSpPr>
            <a:spLocks noGrp="1" noChangeArrowheads="1"/>
          </p:cNvSpPr>
          <p:nvPr>
            <p:ph type="title"/>
          </p:nvPr>
        </p:nvSpPr>
        <p:spPr/>
        <p:txBody>
          <a:bodyPr/>
          <a:lstStyle/>
          <a:p>
            <a:pPr eaLnBrk="1" hangingPunct="1"/>
            <a:r>
              <a:rPr lang="en-AU" dirty="0" smtClean="0"/>
              <a:t>Process decomposition</a:t>
            </a:r>
          </a:p>
        </p:txBody>
      </p:sp>
      <p:sp>
        <p:nvSpPr>
          <p:cNvPr id="705541" name="Rectangle 3"/>
          <p:cNvSpPr>
            <a:spLocks noGrp="1" noChangeArrowheads="1"/>
          </p:cNvSpPr>
          <p:nvPr>
            <p:ph idx="1"/>
          </p:nvPr>
        </p:nvSpPr>
        <p:spPr>
          <a:xfrm>
            <a:off x="505902" y="1095075"/>
            <a:ext cx="8280051" cy="5683096"/>
          </a:xfrm>
        </p:spPr>
        <p:txBody>
          <a:bodyPr/>
          <a:lstStyle/>
          <a:p>
            <a:pPr marL="0" indent="0" eaLnBrk="1" hangingPunct="1">
              <a:lnSpc>
                <a:spcPct val="90000"/>
              </a:lnSpc>
              <a:buNone/>
            </a:pPr>
            <a:r>
              <a:rPr lang="en-AU" dirty="0" smtClean="0"/>
              <a:t>An activity in a process can be decomposed into a “sub-process”</a:t>
            </a:r>
          </a:p>
          <a:p>
            <a:pPr marL="0" indent="0" eaLnBrk="1" hangingPunct="1">
              <a:lnSpc>
                <a:spcPct val="90000"/>
              </a:lnSpc>
              <a:buNone/>
            </a:pPr>
            <a:endParaRPr lang="en-AU" dirty="0" smtClean="0"/>
          </a:p>
          <a:p>
            <a:pPr marL="0" indent="0" eaLnBrk="1" hangingPunct="1">
              <a:lnSpc>
                <a:spcPct val="90000"/>
              </a:lnSpc>
              <a:buNone/>
            </a:pPr>
            <a:endParaRPr lang="en-AU" dirty="0"/>
          </a:p>
          <a:p>
            <a:pPr marL="0" indent="0" eaLnBrk="1" hangingPunct="1">
              <a:lnSpc>
                <a:spcPct val="90000"/>
              </a:lnSpc>
              <a:buNone/>
            </a:pPr>
            <a:endParaRPr lang="en-AU" dirty="0" smtClean="0"/>
          </a:p>
          <a:p>
            <a:pPr marL="0" indent="0" eaLnBrk="1" hangingPunct="1">
              <a:lnSpc>
                <a:spcPct val="90000"/>
              </a:lnSpc>
              <a:buNone/>
            </a:pPr>
            <a:endParaRPr lang="en-AU" dirty="0"/>
          </a:p>
          <a:p>
            <a:pPr marL="0" indent="0" eaLnBrk="1" hangingPunct="1">
              <a:lnSpc>
                <a:spcPct val="90000"/>
              </a:lnSpc>
              <a:buNone/>
            </a:pPr>
            <a:endParaRPr lang="en-AU" dirty="0" smtClean="0"/>
          </a:p>
          <a:p>
            <a:pPr marL="0" indent="0" eaLnBrk="1" hangingPunct="1">
              <a:lnSpc>
                <a:spcPct val="90000"/>
              </a:lnSpc>
              <a:buNone/>
            </a:pPr>
            <a:endParaRPr lang="en-AU" dirty="0" smtClean="0"/>
          </a:p>
          <a:p>
            <a:pPr marL="0" indent="0" eaLnBrk="1" hangingPunct="1">
              <a:lnSpc>
                <a:spcPct val="90000"/>
              </a:lnSpc>
              <a:buNone/>
            </a:pPr>
            <a:r>
              <a:rPr lang="en-AU" dirty="0" smtClean="0"/>
              <a:t>Use this feature to:</a:t>
            </a:r>
          </a:p>
          <a:p>
            <a:pPr marL="685800" lvl="1" indent="-457200" eaLnBrk="1" hangingPunct="1">
              <a:lnSpc>
                <a:spcPct val="90000"/>
              </a:lnSpc>
              <a:buFont typeface="+mj-lt"/>
              <a:buAutoNum type="arabicPeriod"/>
            </a:pPr>
            <a:r>
              <a:rPr lang="en-AU" sz="2000" dirty="0" smtClean="0"/>
              <a:t>Improve understanding by breaking down large models</a:t>
            </a:r>
          </a:p>
          <a:p>
            <a:pPr marL="685800" lvl="1" indent="-457200" eaLnBrk="1" hangingPunct="1">
              <a:lnSpc>
                <a:spcPct val="90000"/>
              </a:lnSpc>
              <a:buFont typeface="+mj-lt"/>
              <a:buAutoNum type="arabicPeriod"/>
            </a:pPr>
            <a:r>
              <a:rPr lang="en-AU" sz="2000" dirty="0" smtClean="0"/>
              <a:t>Identify parts that should be:</a:t>
            </a:r>
          </a:p>
          <a:p>
            <a:pPr marL="1163638" lvl="2" indent="-269875" eaLnBrk="1" hangingPunct="1">
              <a:lnSpc>
                <a:spcPct val="90000"/>
              </a:lnSpc>
            </a:pPr>
            <a:r>
              <a:rPr lang="en-AU" sz="2000" dirty="0" smtClean="0"/>
              <a:t>repeated</a:t>
            </a:r>
          </a:p>
          <a:p>
            <a:pPr marL="1163638" lvl="2" indent="-269875" eaLnBrk="1" hangingPunct="1">
              <a:lnSpc>
                <a:spcPct val="90000"/>
              </a:lnSpc>
            </a:pPr>
            <a:r>
              <a:rPr lang="en-AU" sz="2000" dirty="0" smtClean="0"/>
              <a:t>executed multiple times in parallel</a:t>
            </a:r>
          </a:p>
          <a:p>
            <a:pPr marL="1163638" lvl="2" indent="-269875" eaLnBrk="1" hangingPunct="1">
              <a:lnSpc>
                <a:spcPct val="90000"/>
              </a:lnSpc>
            </a:pPr>
            <a:r>
              <a:rPr lang="en-AU" sz="2000" dirty="0" smtClean="0"/>
              <a:t>interrupted, or</a:t>
            </a:r>
          </a:p>
          <a:p>
            <a:pPr marL="1163638" lvl="2" indent="-269875" eaLnBrk="1" hangingPunct="1">
              <a:lnSpc>
                <a:spcPct val="90000"/>
              </a:lnSpc>
            </a:pPr>
            <a:r>
              <a:rPr lang="en-AU" sz="2000" dirty="0" smtClean="0"/>
              <a:t>compensated</a:t>
            </a:r>
          </a:p>
        </p:txBody>
      </p:sp>
      <p:graphicFrame>
        <p:nvGraphicFramePr>
          <p:cNvPr id="705538" name="Object 4"/>
          <p:cNvGraphicFramePr>
            <a:graphicFrameLocks noChangeAspect="1"/>
          </p:cNvGraphicFramePr>
          <p:nvPr>
            <p:extLst/>
          </p:nvPr>
        </p:nvGraphicFramePr>
        <p:xfrm>
          <a:off x="3356879" y="2180619"/>
          <a:ext cx="1117600" cy="698988"/>
        </p:xfrm>
        <a:graphic>
          <a:graphicData uri="http://schemas.openxmlformats.org/presentationml/2006/ole">
            <mc:AlternateContent xmlns:mc="http://schemas.openxmlformats.org/markup-compatibility/2006">
              <mc:Choice xmlns:v="urn:schemas-microsoft-com:vml" Requires="v">
                <p:oleObj spid="_x0000_s10270" name="Visio" r:id="rId4" imgW="1117640" imgH="757595" progId="Visio.Drawing.11">
                  <p:embed/>
                </p:oleObj>
              </mc:Choice>
              <mc:Fallback>
                <p:oleObj name="Visio" r:id="rId4" imgW="1117640" imgH="75759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6879" y="2180619"/>
                        <a:ext cx="1117600" cy="6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5539" name="Object 5"/>
          <p:cNvGraphicFramePr>
            <a:graphicFrameLocks noChangeAspect="1"/>
          </p:cNvGraphicFramePr>
          <p:nvPr>
            <p:extLst/>
          </p:nvPr>
        </p:nvGraphicFramePr>
        <p:xfrm>
          <a:off x="4806844" y="1701947"/>
          <a:ext cx="1927225" cy="1197220"/>
        </p:xfrm>
        <a:graphic>
          <a:graphicData uri="http://schemas.openxmlformats.org/presentationml/2006/ole">
            <mc:AlternateContent xmlns:mc="http://schemas.openxmlformats.org/markup-compatibility/2006">
              <mc:Choice xmlns:v="urn:schemas-microsoft-com:vml" Requires="v">
                <p:oleObj spid="_x0000_s10271" name="Visio" r:id="rId6" imgW="1927741" imgH="1297662" progId="Visio.Drawing.11">
                  <p:embed/>
                </p:oleObj>
              </mc:Choice>
              <mc:Fallback>
                <p:oleObj name="Visio" r:id="rId6" imgW="1927741" imgH="1297662"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6844" y="1701947"/>
                        <a:ext cx="1927225" cy="119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nvPr>
        </p:nvGraphicFramePr>
        <p:xfrm>
          <a:off x="1914827" y="2178584"/>
          <a:ext cx="1125415" cy="707780"/>
        </p:xfrm>
        <a:graphic>
          <a:graphicData uri="http://schemas.openxmlformats.org/presentationml/2006/ole">
            <mc:AlternateContent xmlns:mc="http://schemas.openxmlformats.org/markup-compatibility/2006">
              <mc:Choice xmlns:v="urn:schemas-microsoft-com:vml" Requires="v">
                <p:oleObj spid="_x0000_s10272" name="Visio" r:id="rId8" imgW="1126886" imgH="766882" progId="Visio.Drawing.11">
                  <p:embed/>
                </p:oleObj>
              </mc:Choice>
              <mc:Fallback>
                <p:oleObj name="Visio" r:id="rId8" imgW="1126886" imgH="766882" progId="Visio.Drawing.11">
                  <p:embed/>
                  <p:pic>
                    <p:nvPicPr>
                      <p:cNvPr id="0" name=""/>
                      <p:cNvPicPr>
                        <a:picLocks noChangeAspect="1" noChangeArrowheads="1"/>
                      </p:cNvPicPr>
                      <p:nvPr/>
                    </p:nvPicPr>
                    <p:blipFill>
                      <a:blip r:embed="rId9"/>
                      <a:srcRect/>
                      <a:stretch>
                        <a:fillRect/>
                      </a:stretch>
                    </p:blipFill>
                    <p:spPr bwMode="auto">
                      <a:xfrm>
                        <a:off x="1914827" y="2178584"/>
                        <a:ext cx="1125415" cy="70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3810173" y="3395219"/>
            <a:ext cx="1058303" cy="376385"/>
          </a:xfrm>
          <a:prstGeom prst="rect">
            <a:avLst/>
          </a:prstGeom>
        </p:spPr>
        <p:txBody>
          <a:bodyPr wrap="none">
            <a:spAutoFit/>
          </a:bodyPr>
          <a:lstStyle/>
          <a:p>
            <a:pPr algn="ctr" eaLnBrk="0" fontAlgn="base" hangingPunct="0">
              <a:spcBef>
                <a:spcPct val="0"/>
              </a:spcBef>
              <a:spcAft>
                <a:spcPct val="0"/>
              </a:spcAft>
            </a:pPr>
            <a:r>
              <a:rPr lang="en-AU" sz="1846" dirty="0">
                <a:solidFill>
                  <a:prstClr val="black">
                    <a:lumMod val="75000"/>
                    <a:lumOff val="25000"/>
                  </a:prstClr>
                </a:solidFill>
                <a:ea typeface="ＭＳ Ｐゴシック" pitchFamily="34" charset="-128"/>
              </a:rPr>
              <a:t>Activities</a:t>
            </a:r>
          </a:p>
        </p:txBody>
      </p:sp>
      <p:sp>
        <p:nvSpPr>
          <p:cNvPr id="6" name="Right Brace 5"/>
          <p:cNvSpPr/>
          <p:nvPr/>
        </p:nvSpPr>
        <p:spPr bwMode="auto">
          <a:xfrm rot="5400000">
            <a:off x="4101020" y="764362"/>
            <a:ext cx="446855" cy="4819242"/>
          </a:xfrm>
          <a:prstGeom prst="rightBrace">
            <a:avLst>
              <a:gd name="adj1" fmla="val 39444"/>
              <a:gd name="adj2" fmla="val 50360"/>
            </a:avLst>
          </a:prstGeom>
          <a:no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endParaRPr lang="en-AU" sz="2215">
              <a:solidFill>
                <a:prstClr val="black"/>
              </a:solidFill>
              <a:latin typeface="Times New Roman" pitchFamily="-106" charset="0"/>
              <a:ea typeface="ＭＳ Ｐゴシック" pitchFamily="34" charset="-128"/>
            </a:endParaRP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5</a:t>
            </a:fld>
            <a:endParaRPr lang="en-AU">
              <a:solidFill>
                <a:prstClr val="black">
                  <a:lumMod val="50000"/>
                  <a:lumOff val="50000"/>
                </a:prstClr>
              </a:solidFill>
            </a:endParaRPr>
          </a:p>
        </p:txBody>
      </p:sp>
    </p:spTree>
    <p:extLst>
      <p:ext uri="{BB962C8B-B14F-4D97-AF65-F5344CB8AC3E}">
        <p14:creationId xmlns:p14="http://schemas.microsoft.com/office/powerpoint/2010/main" val="5269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5538"/>
                                        </p:tgtEl>
                                        <p:attrNameLst>
                                          <p:attrName>style.visibility</p:attrName>
                                        </p:attrNameLst>
                                      </p:cBhvr>
                                      <p:to>
                                        <p:strVal val="visible"/>
                                      </p:to>
                                    </p:set>
                                    <p:animEffect transition="in" filter="fade">
                                      <p:cBhvr>
                                        <p:cTn id="12" dur="500"/>
                                        <p:tgtEl>
                                          <p:spTgt spid="7055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5539"/>
                                        </p:tgtEl>
                                        <p:attrNameLst>
                                          <p:attrName>style.visibility</p:attrName>
                                        </p:attrNameLst>
                                      </p:cBhvr>
                                      <p:to>
                                        <p:strVal val="visible"/>
                                      </p:to>
                                    </p:set>
                                    <p:animEffect transition="in" filter="fade">
                                      <p:cBhvr>
                                        <p:cTn id="17" dur="500"/>
                                        <p:tgtEl>
                                          <p:spTgt spid="7055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05541">
                                            <p:txEl>
                                              <p:pRg st="7" end="7"/>
                                            </p:txEl>
                                          </p:spTgt>
                                        </p:tgtEl>
                                        <p:attrNameLst>
                                          <p:attrName>style.visibility</p:attrName>
                                        </p:attrNameLst>
                                      </p:cBhvr>
                                      <p:to>
                                        <p:strVal val="visible"/>
                                      </p:to>
                                    </p:set>
                                    <p:animEffect transition="in" filter="fade">
                                      <p:cBhvr>
                                        <p:cTn id="30" dur="500"/>
                                        <p:tgtEl>
                                          <p:spTgt spid="705541">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05541">
                                            <p:txEl>
                                              <p:pRg st="8" end="8"/>
                                            </p:txEl>
                                          </p:spTgt>
                                        </p:tgtEl>
                                        <p:attrNameLst>
                                          <p:attrName>style.visibility</p:attrName>
                                        </p:attrNameLst>
                                      </p:cBhvr>
                                      <p:to>
                                        <p:strVal val="visible"/>
                                      </p:to>
                                    </p:set>
                                    <p:animEffect transition="in" filter="fade">
                                      <p:cBhvr>
                                        <p:cTn id="33" dur="500"/>
                                        <p:tgtEl>
                                          <p:spTgt spid="705541">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05541">
                                            <p:txEl>
                                              <p:pRg st="9" end="9"/>
                                            </p:txEl>
                                          </p:spTgt>
                                        </p:tgtEl>
                                        <p:attrNameLst>
                                          <p:attrName>style.visibility</p:attrName>
                                        </p:attrNameLst>
                                      </p:cBhvr>
                                      <p:to>
                                        <p:strVal val="visible"/>
                                      </p:to>
                                    </p:set>
                                    <p:animEffect transition="in" filter="fade">
                                      <p:cBhvr>
                                        <p:cTn id="36" dur="500"/>
                                        <p:tgtEl>
                                          <p:spTgt spid="705541">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05541">
                                            <p:txEl>
                                              <p:pRg st="10" end="10"/>
                                            </p:txEl>
                                          </p:spTgt>
                                        </p:tgtEl>
                                        <p:attrNameLst>
                                          <p:attrName>style.visibility</p:attrName>
                                        </p:attrNameLst>
                                      </p:cBhvr>
                                      <p:to>
                                        <p:strVal val="visible"/>
                                      </p:to>
                                    </p:set>
                                    <p:animEffect transition="in" filter="fade">
                                      <p:cBhvr>
                                        <p:cTn id="39" dur="500"/>
                                        <p:tgtEl>
                                          <p:spTgt spid="705541">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05541">
                                            <p:txEl>
                                              <p:pRg st="11" end="11"/>
                                            </p:txEl>
                                          </p:spTgt>
                                        </p:tgtEl>
                                        <p:attrNameLst>
                                          <p:attrName>style.visibility</p:attrName>
                                        </p:attrNameLst>
                                      </p:cBhvr>
                                      <p:to>
                                        <p:strVal val="visible"/>
                                      </p:to>
                                    </p:set>
                                    <p:animEffect transition="in" filter="fade">
                                      <p:cBhvr>
                                        <p:cTn id="42" dur="500"/>
                                        <p:tgtEl>
                                          <p:spTgt spid="705541">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05541">
                                            <p:txEl>
                                              <p:pRg st="12" end="12"/>
                                            </p:txEl>
                                          </p:spTgt>
                                        </p:tgtEl>
                                        <p:attrNameLst>
                                          <p:attrName>style.visibility</p:attrName>
                                        </p:attrNameLst>
                                      </p:cBhvr>
                                      <p:to>
                                        <p:strVal val="visible"/>
                                      </p:to>
                                    </p:set>
                                    <p:animEffect transition="in" filter="fade">
                                      <p:cBhvr>
                                        <p:cTn id="45" dur="500"/>
                                        <p:tgtEl>
                                          <p:spTgt spid="705541">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05541">
                                            <p:txEl>
                                              <p:pRg st="13" end="13"/>
                                            </p:txEl>
                                          </p:spTgt>
                                        </p:tgtEl>
                                        <p:attrNameLst>
                                          <p:attrName>style.visibility</p:attrName>
                                        </p:attrNameLst>
                                      </p:cBhvr>
                                      <p:to>
                                        <p:strVal val="visible"/>
                                      </p:to>
                                    </p:set>
                                    <p:animEffect transition="in" filter="fade">
                                      <p:cBhvr>
                                        <p:cTn id="48" dur="500"/>
                                        <p:tgtEl>
                                          <p:spTgt spid="70554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63" name="Object 4"/>
          <p:cNvGraphicFramePr>
            <a:graphicFrameLocks noChangeAspect="1"/>
          </p:cNvGraphicFramePr>
          <p:nvPr/>
        </p:nvGraphicFramePr>
        <p:xfrm>
          <a:off x="224919" y="1574800"/>
          <a:ext cx="8655050" cy="4225925"/>
        </p:xfrm>
        <a:graphic>
          <a:graphicData uri="http://schemas.openxmlformats.org/presentationml/2006/ole">
            <mc:AlternateContent xmlns:mc="http://schemas.openxmlformats.org/markup-compatibility/2006">
              <mc:Choice xmlns:v="urn:schemas-microsoft-com:vml" Requires="v">
                <p:oleObj spid="_x0000_s11276" name="Visio" r:id="rId4" imgW="8655490" imgH="4577075" progId="Visio.Drawing.11">
                  <p:embed/>
                </p:oleObj>
              </mc:Choice>
              <mc:Fallback>
                <p:oleObj name="Visio" r:id="rId4" imgW="8655490" imgH="4577075" progId="Visio.Drawing.11">
                  <p:embed/>
                  <p:pic>
                    <p:nvPicPr>
                      <p:cNvPr id="0" name=""/>
                      <p:cNvPicPr>
                        <a:picLocks noChangeAspect="1" noChangeArrowheads="1"/>
                      </p:cNvPicPr>
                      <p:nvPr/>
                    </p:nvPicPr>
                    <p:blipFill>
                      <a:blip r:embed="rId5"/>
                      <a:srcRect/>
                      <a:stretch>
                        <a:fillRect/>
                      </a:stretch>
                    </p:blipFill>
                    <p:spPr bwMode="auto">
                      <a:xfrm>
                        <a:off x="224919" y="1574800"/>
                        <a:ext cx="8655050"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smtClean="0"/>
              <a:t>Example: Sub-Process</a:t>
            </a:r>
            <a:endParaRPr lang="en-US" dirty="0"/>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6</a:t>
            </a:fld>
            <a:endParaRPr lang="en-AU">
              <a:solidFill>
                <a:prstClr val="black">
                  <a:lumMod val="50000"/>
                  <a:lumOff val="50000"/>
                </a:prstClr>
              </a:solidFill>
            </a:endParaRPr>
          </a:p>
        </p:txBody>
      </p:sp>
      <p:sp>
        <p:nvSpPr>
          <p:cNvPr id="5" name="Rectangle 4"/>
          <p:cNvSpPr/>
          <p:nvPr/>
        </p:nvSpPr>
        <p:spPr>
          <a:xfrm>
            <a:off x="117577" y="2267501"/>
            <a:ext cx="8704006" cy="375273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eaLnBrk="0" fontAlgn="base" hangingPunct="0">
              <a:spcBef>
                <a:spcPct val="0"/>
              </a:spcBef>
              <a:spcAft>
                <a:spcPct val="0"/>
              </a:spcAft>
            </a:pPr>
            <a:endParaRPr lang="en-AU" sz="2200">
              <a:solidFill>
                <a:prstClr val="black"/>
              </a:solidFill>
            </a:endParaRPr>
          </a:p>
        </p:txBody>
      </p:sp>
    </p:spTree>
    <p:extLst>
      <p:ext uri="{BB962C8B-B14F-4D97-AF65-F5344CB8AC3E}">
        <p14:creationId xmlns:p14="http://schemas.microsoft.com/office/powerpoint/2010/main" val="49596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Identify possible sub-processes</a:t>
            </a:r>
            <a:endParaRPr lang="en-AU" dirty="0"/>
          </a:p>
        </p:txBody>
      </p:sp>
      <p:pic>
        <p:nvPicPr>
          <p:cNvPr id="774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75" y="1476006"/>
            <a:ext cx="8145918" cy="479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1509381" y="1476006"/>
            <a:ext cx="4369260" cy="2015059"/>
          </a:xfrm>
          <a:prstGeom prst="roundRect">
            <a:avLst/>
          </a:prstGeom>
          <a:solidFill>
            <a:srgbClr val="009973">
              <a:alpha val="21000"/>
            </a:srgb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endParaRPr lang="en-AU" sz="2215">
              <a:solidFill>
                <a:prstClr val="black"/>
              </a:solidFill>
              <a:latin typeface="Times New Roman" pitchFamily="-106" charset="0"/>
              <a:ea typeface="ＭＳ Ｐゴシック" pitchFamily="34" charset="-128"/>
            </a:endParaRPr>
          </a:p>
        </p:txBody>
      </p:sp>
      <p:sp>
        <p:nvSpPr>
          <p:cNvPr id="8" name="Rounded Rectangle 7"/>
          <p:cNvSpPr/>
          <p:nvPr/>
        </p:nvSpPr>
        <p:spPr bwMode="auto">
          <a:xfrm>
            <a:off x="4271614" y="4272189"/>
            <a:ext cx="2768853" cy="2015059"/>
          </a:xfrm>
          <a:prstGeom prst="roundRect">
            <a:avLst/>
          </a:prstGeom>
          <a:solidFill>
            <a:srgbClr val="009973">
              <a:alpha val="21000"/>
            </a:srgb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endParaRPr lang="en-AU" sz="2215">
              <a:solidFill>
                <a:prstClr val="black"/>
              </a:solidFill>
              <a:latin typeface="Times New Roman" pitchFamily="-106" charset="0"/>
              <a:ea typeface="ＭＳ Ｐゴシック" pitchFamily="34" charset="-128"/>
            </a:endParaRP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7</a:t>
            </a:fld>
            <a:endParaRPr lang="en-AU">
              <a:solidFill>
                <a:prstClr val="black">
                  <a:lumMod val="50000"/>
                  <a:lumOff val="50000"/>
                </a:prstClr>
              </a:solidFill>
            </a:endParaRPr>
          </a:p>
        </p:txBody>
      </p:sp>
      <p:sp>
        <p:nvSpPr>
          <p:cNvPr id="4" name="TextBox 3"/>
          <p:cNvSpPr txBox="1"/>
          <p:nvPr/>
        </p:nvSpPr>
        <p:spPr>
          <a:xfrm>
            <a:off x="1432744" y="1052736"/>
            <a:ext cx="2461443" cy="400110"/>
          </a:xfrm>
          <a:prstGeom prst="rect">
            <a:avLst/>
          </a:prstGeom>
          <a:noFill/>
        </p:spPr>
        <p:txBody>
          <a:bodyPr wrap="none" rtlCol="0">
            <a:spAutoFit/>
          </a:bodyPr>
          <a:lstStyle/>
          <a:p>
            <a:pPr algn="ctr" eaLnBrk="0" fontAlgn="base" hangingPunct="0">
              <a:spcBef>
                <a:spcPct val="0"/>
              </a:spcBef>
              <a:spcAft>
                <a:spcPct val="0"/>
              </a:spcAft>
            </a:pPr>
            <a:r>
              <a:rPr lang="en-AU" sz="2000" dirty="0">
                <a:solidFill>
                  <a:prstClr val="black">
                    <a:lumMod val="75000"/>
                    <a:lumOff val="25000"/>
                  </a:prstClr>
                </a:solidFill>
                <a:ea typeface="ＭＳ Ｐゴシック" pitchFamily="34" charset="-128"/>
              </a:rPr>
              <a:t>Acquire raw materials</a:t>
            </a:r>
          </a:p>
        </p:txBody>
      </p:sp>
      <p:sp>
        <p:nvSpPr>
          <p:cNvPr id="9" name="TextBox 8"/>
          <p:cNvSpPr txBox="1"/>
          <p:nvPr/>
        </p:nvSpPr>
        <p:spPr>
          <a:xfrm>
            <a:off x="4208746" y="6262427"/>
            <a:ext cx="1874039" cy="400110"/>
          </a:xfrm>
          <a:prstGeom prst="rect">
            <a:avLst/>
          </a:prstGeom>
          <a:noFill/>
        </p:spPr>
        <p:txBody>
          <a:bodyPr wrap="none" rtlCol="0">
            <a:spAutoFit/>
          </a:bodyPr>
          <a:lstStyle/>
          <a:p>
            <a:pPr algn="ctr" eaLnBrk="0" fontAlgn="base" hangingPunct="0">
              <a:spcBef>
                <a:spcPct val="0"/>
              </a:spcBef>
              <a:spcAft>
                <a:spcPct val="0"/>
              </a:spcAft>
            </a:pPr>
            <a:r>
              <a:rPr lang="en-AU" sz="2000" dirty="0">
                <a:solidFill>
                  <a:prstClr val="black">
                    <a:lumMod val="75000"/>
                    <a:lumOff val="25000"/>
                  </a:prstClr>
                </a:solidFill>
                <a:ea typeface="ＭＳ Ｐゴシック" pitchFamily="34" charset="-128"/>
              </a:rPr>
              <a:t>Ship and invoice</a:t>
            </a:r>
          </a:p>
        </p:txBody>
      </p:sp>
    </p:spTree>
    <p:extLst>
      <p:ext uri="{BB962C8B-B14F-4D97-AF65-F5344CB8AC3E}">
        <p14:creationId xmlns:p14="http://schemas.microsoft.com/office/powerpoint/2010/main" val="41982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72" y="656692"/>
            <a:ext cx="8532440" cy="5758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Solution</a:t>
            </a:r>
            <a:endParaRPr lang="en-AU" dirty="0"/>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8</a:t>
            </a:fld>
            <a:endParaRPr lang="en-AU">
              <a:solidFill>
                <a:prstClr val="black">
                  <a:lumMod val="50000"/>
                  <a:lumOff val="50000"/>
                </a:prstClr>
              </a:solidFill>
            </a:endParaRPr>
          </a:p>
        </p:txBody>
      </p:sp>
    </p:spTree>
    <p:extLst>
      <p:ext uri="{BB962C8B-B14F-4D97-AF65-F5344CB8AC3E}">
        <p14:creationId xmlns:p14="http://schemas.microsoft.com/office/powerpoint/2010/main" val="2239649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refactored model</a:t>
            </a:r>
            <a:endParaRPr lang="en-AU" dirty="0"/>
          </a:p>
        </p:txBody>
      </p:sp>
      <p:pic>
        <p:nvPicPr>
          <p:cNvPr id="77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97" y="2039816"/>
            <a:ext cx="7992208" cy="277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9</a:t>
            </a:fld>
            <a:endParaRPr lang="en-AU">
              <a:solidFill>
                <a:prstClr val="black">
                  <a:lumMod val="50000"/>
                  <a:lumOff val="50000"/>
                </a:prstClr>
              </a:solidFill>
            </a:endParaRPr>
          </a:p>
        </p:txBody>
      </p:sp>
    </p:spTree>
    <p:extLst>
      <p:ext uri="{BB962C8B-B14F-4D97-AF65-F5344CB8AC3E}">
        <p14:creationId xmlns:p14="http://schemas.microsoft.com/office/powerpoint/2010/main" val="2543188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1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6.xml><?xml version="1.0" encoding="utf-8"?>
<a:theme xmlns:a="http://schemas.openxmlformats.org/drawingml/2006/main" name="4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7.xml><?xml version="1.0" encoding="utf-8"?>
<a:theme xmlns:a="http://schemas.openxmlformats.org/drawingml/2006/main" name="3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1352</Words>
  <Application>Microsoft Macintosh PowerPoint</Application>
  <PresentationFormat>On-screen Show (4:3)</PresentationFormat>
  <Paragraphs>268</Paragraphs>
  <Slides>40</Slides>
  <Notes>31</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40</vt:i4>
      </vt:variant>
    </vt:vector>
  </HeadingPairs>
  <TitlesOfParts>
    <vt:vector size="56" baseType="lpstr">
      <vt:lpstr>Calibri</vt:lpstr>
      <vt:lpstr>Calibri Light</vt:lpstr>
      <vt:lpstr>Gill Sans</vt:lpstr>
      <vt:lpstr>MS PGothic</vt:lpstr>
      <vt:lpstr>ＭＳ Ｐゴシック</vt:lpstr>
      <vt:lpstr>Times New Roman</vt:lpstr>
      <vt:lpstr>Wingdings</vt:lpstr>
      <vt:lpstr>Arial</vt:lpstr>
      <vt:lpstr>Office Theme</vt:lpstr>
      <vt:lpstr>2_Composite</vt:lpstr>
      <vt:lpstr>1_Composite</vt:lpstr>
      <vt:lpstr>1_Office Theme</vt:lpstr>
      <vt:lpstr>Composite</vt:lpstr>
      <vt:lpstr>4_Composite</vt:lpstr>
      <vt:lpstr>3_Composite</vt:lpstr>
      <vt:lpstr>Visio</vt:lpstr>
      <vt:lpstr>PowerPoint Presentation</vt:lpstr>
      <vt:lpstr>Quick recap from Week 4</vt:lpstr>
      <vt:lpstr>Process decomposition and reuse in BPMN</vt:lpstr>
      <vt:lpstr>Process decomposition</vt:lpstr>
      <vt:lpstr>Process decomposition</vt:lpstr>
      <vt:lpstr>Example: Sub-Process</vt:lpstr>
      <vt:lpstr>Identify possible sub-processes</vt:lpstr>
      <vt:lpstr>Solution</vt:lpstr>
      <vt:lpstr>The refactored model</vt:lpstr>
      <vt:lpstr>Example: Modelling process hierarchies</vt:lpstr>
      <vt:lpstr>Value chain modelling</vt:lpstr>
      <vt:lpstr>Linking value chains with process models</vt:lpstr>
      <vt:lpstr>When should we use sub-processes?</vt:lpstr>
      <vt:lpstr>Guidelines: modeling levels</vt:lpstr>
      <vt:lpstr>Process Reuse</vt:lpstr>
      <vt:lpstr>Example: process reuse</vt:lpstr>
      <vt:lpstr>Sub-processes: syntax</vt:lpstr>
      <vt:lpstr>Example: sub-process with multiple end events</vt:lpstr>
      <vt:lpstr>Process reuse</vt:lpstr>
      <vt:lpstr>Process reuse</vt:lpstr>
      <vt:lpstr>Example: process reuse</vt:lpstr>
      <vt:lpstr>Sub-processes: syntax</vt:lpstr>
      <vt:lpstr>Example: sub-process with multiple end events</vt:lpstr>
      <vt:lpstr>More on rework and repetition</vt:lpstr>
      <vt:lpstr>More on rework and repetition</vt:lpstr>
      <vt:lpstr>Block-structured repetition: Activity loop</vt:lpstr>
      <vt:lpstr>Example: block-structured repetition</vt:lpstr>
      <vt:lpstr>PowerPoint Presentation</vt:lpstr>
      <vt:lpstr>Arbitrary Cycles</vt:lpstr>
      <vt:lpstr>Example: multi-instance activity</vt:lpstr>
      <vt:lpstr>Solution: without multi-instance activity</vt:lpstr>
      <vt:lpstr>Parallel repetition: multi-instance activity</vt:lpstr>
      <vt:lpstr>Solution: with multi-instance activity</vt:lpstr>
      <vt:lpstr>Further example: multi-instance activity</vt:lpstr>
      <vt:lpstr>Solution: multi-instance activity</vt:lpstr>
      <vt:lpstr>Uncontrolled Repetition: Ad-hoc sub-process</vt:lpstr>
      <vt:lpstr>Example: ad-hoc sub-process</vt:lpstr>
      <vt:lpstr>Solution: ad-hoc sub-process</vt:lpstr>
      <vt:lpstr>Readings for Week 5</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Marcello La Rosa</dc:creator>
  <cp:lastModifiedBy>Marcello La Rosa</cp:lastModifiedBy>
  <cp:revision>11</cp:revision>
  <dcterms:created xsi:type="dcterms:W3CDTF">2015-03-17T01:10:59Z</dcterms:created>
  <dcterms:modified xsi:type="dcterms:W3CDTF">2016-02-26T04:48:52Z</dcterms:modified>
</cp:coreProperties>
</file>