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2.xml" ContentType="application/vnd.openxmlformats-officedocument.presentationml.tags+xml"/>
  <Override PartName="/ppt/notesSlides/notesSlide35.xml" ContentType="application/vnd.openxmlformats-officedocument.presentationml.notesSlide+xml"/>
  <Override PartName="/ppt/tags/tag3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ags/tag4.xml" ContentType="application/vnd.openxmlformats-officedocument.presentationml.tags+xml"/>
  <Override PartName="/ppt/notesSlides/notesSlide42.xml" ContentType="application/vnd.openxmlformats-officedocument.presentationml.notesSlide+xml"/>
  <Override PartName="/ppt/tags/tag5.xml" ContentType="application/vnd.openxmlformats-officedocument.presentationml.tags+xml"/>
  <Override PartName="/ppt/notesSlides/notesSlide43.xml" ContentType="application/vnd.openxmlformats-officedocument.presentationml.notesSlide+xml"/>
  <Override PartName="/ppt/tags/tag6.xml" ContentType="application/vnd.openxmlformats-officedocument.presentationml.tags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4"/>
  </p:notesMasterIdLst>
  <p:sldIdLst>
    <p:sldId id="256" r:id="rId2"/>
    <p:sldId id="257" r:id="rId3"/>
    <p:sldId id="33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65" r:id="rId16"/>
    <p:sldId id="270" r:id="rId17"/>
    <p:sldId id="271" r:id="rId18"/>
    <p:sldId id="333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334" r:id="rId27"/>
    <p:sldId id="324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35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9" r:id="rId70"/>
    <p:sldId id="326" r:id="rId71"/>
    <p:sldId id="337" r:id="rId72"/>
    <p:sldId id="325" r:id="rId7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9190F73B-1F38-EE4B-AAB3-149556810039}">
          <p14:sldIdLst>
            <p14:sldId id="256"/>
            <p14:sldId id="257"/>
          </p14:sldIdLst>
        </p14:section>
        <p14:section name="Introduction" id="{23F3D9B1-35D8-0742-AF03-14AE63FD708C}">
          <p14:sldIdLst>
            <p14:sldId id="332"/>
            <p14:sldId id="258"/>
            <p14:sldId id="259"/>
            <p14:sldId id="260"/>
            <p14:sldId id="261"/>
            <p14:sldId id="262"/>
            <p14:sldId id="263"/>
            <p14:sldId id="264"/>
            <p14:sldId id="266"/>
            <p14:sldId id="267"/>
            <p14:sldId id="268"/>
            <p14:sldId id="269"/>
            <p14:sldId id="265"/>
            <p14:sldId id="270"/>
            <p14:sldId id="271"/>
          </p14:sldIdLst>
        </p14:section>
        <p14:section name="Specification" id="{ACC0F065-1AAC-C343-A3AD-889CAD156BCF}">
          <p14:sldIdLst>
            <p14:sldId id="333"/>
            <p14:sldId id="272"/>
            <p14:sldId id="273"/>
            <p14:sldId id="274"/>
            <p14:sldId id="275"/>
            <p14:sldId id="276"/>
            <p14:sldId id="277"/>
            <p14:sldId id="278"/>
          </p14:sldIdLst>
        </p14:section>
        <p14:section name="PPINOT" id="{0CD7D84E-8CC6-5F4B-B86F-242126EF7ECF}">
          <p14:sldIdLst>
            <p14:sldId id="334"/>
            <p14:sldId id="324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</p14:sldIdLst>
        </p14:section>
        <p14:section name="Textual Representation" id="{3A03C161-9BBF-094F-93A1-720E4BD89E27}">
          <p14:sldIdLst>
            <p14:sldId id="335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</p14:sldIdLst>
        </p14:section>
        <p14:section name="Summary &amp; References" id="{26149DBE-B0F6-DB4C-9A60-E3F8AD29F2B6}">
          <p14:sldIdLst>
            <p14:sldId id="329"/>
            <p14:sldId id="326"/>
            <p14:sldId id="337"/>
            <p14:sldId id="32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833" autoAdjust="0"/>
  </p:normalViewPr>
  <p:slideViewPr>
    <p:cSldViewPr snapToGrid="0" snapToObjects="1">
      <p:cViewPr varScale="1">
        <p:scale>
          <a:sx n="82" d="100"/>
          <a:sy n="82" d="100"/>
        </p:scale>
        <p:origin x="-10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notesMaster" Target="notesMasters/notesMaster1.xml"/><Relationship Id="rId75" Type="http://schemas.openxmlformats.org/officeDocument/2006/relationships/printerSettings" Target="printerSettings/printerSettings1.bin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E8C221-1D93-4D8C-8139-2357FCFC44B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2FF2100-7708-4294-B59B-E6724C845DCE}">
      <dgm:prSet phldrT="[Texto]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s-ES" b="1" dirty="0" smtClean="0"/>
            <a:t>SMART</a:t>
          </a:r>
          <a:endParaRPr lang="es-ES" b="1" dirty="0"/>
        </a:p>
      </dgm:t>
    </dgm:pt>
    <dgm:pt modelId="{F364C3FC-AB7D-4AF7-89F3-F1EE2889557B}" type="parTrans" cxnId="{248E44BD-F399-45F4-990E-464BD0181F58}">
      <dgm:prSet/>
      <dgm:spPr/>
      <dgm:t>
        <a:bodyPr/>
        <a:lstStyle/>
        <a:p>
          <a:endParaRPr lang="es-ES"/>
        </a:p>
      </dgm:t>
    </dgm:pt>
    <dgm:pt modelId="{5B4E041A-62F1-49A5-82CA-40566C87E3CE}" type="sibTrans" cxnId="{248E44BD-F399-45F4-990E-464BD0181F58}">
      <dgm:prSet/>
      <dgm:spPr/>
      <dgm:t>
        <a:bodyPr/>
        <a:lstStyle/>
        <a:p>
          <a:endParaRPr lang="es-ES"/>
        </a:p>
      </dgm:t>
    </dgm:pt>
    <dgm:pt modelId="{6D960548-7D48-45BD-9AD9-DC7B2A2A7D67}">
      <dgm:prSet phldrT="[Texto]"/>
      <dgm:spPr>
        <a:solidFill>
          <a:srgbClr val="F8F4DC">
            <a:alpha val="90000"/>
          </a:srgbClr>
        </a:solidFill>
        <a:ln>
          <a:solidFill>
            <a:srgbClr val="F8F4DC">
              <a:alpha val="90000"/>
            </a:srgbClr>
          </a:solidFill>
        </a:ln>
      </dgm:spPr>
      <dgm:t>
        <a:bodyPr/>
        <a:lstStyle/>
        <a:p>
          <a:r>
            <a:rPr lang="es-ES" b="0" dirty="0" err="1" smtClean="0">
              <a:solidFill>
                <a:schemeClr val="accent1"/>
              </a:solidFill>
            </a:rPr>
            <a:t>S</a:t>
          </a:r>
          <a:r>
            <a:rPr lang="es-ES" dirty="0" err="1" smtClean="0">
              <a:solidFill>
                <a:schemeClr val="accent2">
                  <a:lumMod val="75000"/>
                </a:schemeClr>
              </a:solidFill>
            </a:rPr>
            <a:t>pecific</a:t>
          </a:r>
          <a:endParaRPr lang="es-ES" dirty="0">
            <a:solidFill>
              <a:schemeClr val="accent2">
                <a:lumMod val="75000"/>
              </a:schemeClr>
            </a:solidFill>
          </a:endParaRPr>
        </a:p>
      </dgm:t>
    </dgm:pt>
    <dgm:pt modelId="{7FCB559D-78CF-402C-98A3-63DCC3B0DDD1}" type="parTrans" cxnId="{C2CE88CB-9858-4532-91A3-A01458D49B47}">
      <dgm:prSet/>
      <dgm:spPr/>
      <dgm:t>
        <a:bodyPr/>
        <a:lstStyle/>
        <a:p>
          <a:endParaRPr lang="es-ES"/>
        </a:p>
      </dgm:t>
    </dgm:pt>
    <dgm:pt modelId="{FA6FB2B9-CE56-47E4-A7C6-D34325D4E420}" type="sibTrans" cxnId="{C2CE88CB-9858-4532-91A3-A01458D49B47}">
      <dgm:prSet/>
      <dgm:spPr/>
      <dgm:t>
        <a:bodyPr/>
        <a:lstStyle/>
        <a:p>
          <a:endParaRPr lang="es-ES"/>
        </a:p>
      </dgm:t>
    </dgm:pt>
    <dgm:pt modelId="{B422944F-19F9-4095-8038-ABA91902C2C1}">
      <dgm:prSet phldrT="[Texto]"/>
      <dgm:spPr>
        <a:solidFill>
          <a:srgbClr val="F8F4DC">
            <a:alpha val="90000"/>
          </a:srgbClr>
        </a:solidFill>
        <a:ln>
          <a:solidFill>
            <a:srgbClr val="F8F4DC">
              <a:alpha val="90000"/>
            </a:srgbClr>
          </a:solidFill>
        </a:ln>
      </dgm:spPr>
      <dgm:t>
        <a:bodyPr/>
        <a:lstStyle/>
        <a:p>
          <a:r>
            <a:rPr lang="es-ES" dirty="0" err="1" smtClean="0">
              <a:solidFill>
                <a:schemeClr val="accent1"/>
              </a:solidFill>
            </a:rPr>
            <a:t>M</a:t>
          </a:r>
          <a:r>
            <a:rPr lang="es-ES" dirty="0" err="1" smtClean="0">
              <a:solidFill>
                <a:schemeClr val="accent2">
                  <a:lumMod val="75000"/>
                </a:schemeClr>
              </a:solidFill>
            </a:rPr>
            <a:t>easurable</a:t>
          </a:r>
          <a:endParaRPr lang="es-ES" dirty="0">
            <a:solidFill>
              <a:schemeClr val="accent2">
                <a:lumMod val="75000"/>
              </a:schemeClr>
            </a:solidFill>
          </a:endParaRPr>
        </a:p>
      </dgm:t>
    </dgm:pt>
    <dgm:pt modelId="{F5B69EB8-6D98-40FB-8C63-37E3E816FCD6}" type="parTrans" cxnId="{13C7B428-5048-4CD3-B560-F1051F56BF19}">
      <dgm:prSet/>
      <dgm:spPr/>
      <dgm:t>
        <a:bodyPr/>
        <a:lstStyle/>
        <a:p>
          <a:endParaRPr lang="es-ES"/>
        </a:p>
      </dgm:t>
    </dgm:pt>
    <dgm:pt modelId="{2B982904-2D45-416C-BD21-743A4CCFBBEE}" type="sibTrans" cxnId="{13C7B428-5048-4CD3-B560-F1051F56BF19}">
      <dgm:prSet/>
      <dgm:spPr/>
      <dgm:t>
        <a:bodyPr/>
        <a:lstStyle/>
        <a:p>
          <a:endParaRPr lang="es-ES"/>
        </a:p>
      </dgm:t>
    </dgm:pt>
    <dgm:pt modelId="{F784119C-0F83-4C8A-AA67-2E44788326C9}">
      <dgm:prSet phldrT="[Texto]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s-ES" b="1" dirty="0" err="1" smtClean="0"/>
            <a:t>Less</a:t>
          </a:r>
          <a:r>
            <a:rPr lang="es-ES" b="1" dirty="0" smtClean="0"/>
            <a:t> </a:t>
          </a:r>
          <a:r>
            <a:rPr lang="es-ES" b="1" dirty="0" err="1" smtClean="0"/>
            <a:t>is</a:t>
          </a:r>
          <a:r>
            <a:rPr lang="es-ES" b="1" dirty="0" smtClean="0"/>
            <a:t> more</a:t>
          </a:r>
          <a:endParaRPr lang="es-ES" b="1" dirty="0"/>
        </a:p>
      </dgm:t>
    </dgm:pt>
    <dgm:pt modelId="{F7C7A2BE-9621-4FCE-A022-DD12773B7585}" type="parTrans" cxnId="{CF914337-B7DD-434F-A5D2-642A97C47B86}">
      <dgm:prSet/>
      <dgm:spPr/>
      <dgm:t>
        <a:bodyPr/>
        <a:lstStyle/>
        <a:p>
          <a:endParaRPr lang="es-ES"/>
        </a:p>
      </dgm:t>
    </dgm:pt>
    <dgm:pt modelId="{32D0DA19-3F7A-4BA0-A409-F7CCD10E4DF3}" type="sibTrans" cxnId="{CF914337-B7DD-434F-A5D2-642A97C47B86}">
      <dgm:prSet/>
      <dgm:spPr/>
      <dgm:t>
        <a:bodyPr/>
        <a:lstStyle/>
        <a:p>
          <a:endParaRPr lang="es-ES"/>
        </a:p>
      </dgm:t>
    </dgm:pt>
    <dgm:pt modelId="{DC086DEF-3A9E-4921-804C-1162500240D6}">
      <dgm:prSet phldrT="[Texto]"/>
      <dgm:spPr>
        <a:solidFill>
          <a:srgbClr val="F8F4DC">
            <a:alpha val="90000"/>
          </a:srgbClr>
        </a:solidFill>
        <a:ln>
          <a:solidFill>
            <a:srgbClr val="F8F4DC">
              <a:alpha val="90000"/>
            </a:srgbClr>
          </a:solidFill>
        </a:ln>
      </dgm:spPr>
      <dgm:t>
        <a:bodyPr/>
        <a:lstStyle/>
        <a:p>
          <a:r>
            <a:rPr lang="es-ES" dirty="0" smtClean="0">
              <a:solidFill>
                <a:schemeClr val="accent2">
                  <a:lumMod val="75000"/>
                </a:schemeClr>
              </a:solidFill>
            </a:rPr>
            <a:t>Equilibrium between necessity and information overload</a:t>
          </a:r>
          <a:endParaRPr lang="es-ES" dirty="0">
            <a:solidFill>
              <a:schemeClr val="accent2">
                <a:lumMod val="75000"/>
              </a:schemeClr>
            </a:solidFill>
          </a:endParaRPr>
        </a:p>
      </dgm:t>
    </dgm:pt>
    <dgm:pt modelId="{3CAD83B3-BEC5-4C1D-A15C-5A6E96085103}" type="parTrans" cxnId="{2297C06E-F421-4761-9306-034CB54C8B31}">
      <dgm:prSet/>
      <dgm:spPr/>
      <dgm:t>
        <a:bodyPr/>
        <a:lstStyle/>
        <a:p>
          <a:endParaRPr lang="es-ES"/>
        </a:p>
      </dgm:t>
    </dgm:pt>
    <dgm:pt modelId="{FEA22517-ECEB-4B2C-ACAD-6BF204D4AF83}" type="sibTrans" cxnId="{2297C06E-F421-4761-9306-034CB54C8B31}">
      <dgm:prSet/>
      <dgm:spPr/>
      <dgm:t>
        <a:bodyPr/>
        <a:lstStyle/>
        <a:p>
          <a:endParaRPr lang="es-ES"/>
        </a:p>
      </dgm:t>
    </dgm:pt>
    <dgm:pt modelId="{0690CE1D-1106-410D-8110-D0FB9EC66ADC}">
      <dgm:prSet phldrT="[Texto]"/>
      <dgm:spPr>
        <a:solidFill>
          <a:srgbClr val="F8F4DC">
            <a:alpha val="90000"/>
          </a:srgbClr>
        </a:solidFill>
        <a:ln>
          <a:solidFill>
            <a:srgbClr val="F8F4DC">
              <a:alpha val="90000"/>
            </a:srgbClr>
          </a:solidFill>
        </a:ln>
      </dgm:spPr>
      <dgm:t>
        <a:bodyPr/>
        <a:lstStyle/>
        <a:p>
          <a:r>
            <a:rPr lang="es-ES" dirty="0" smtClean="0">
              <a:solidFill>
                <a:schemeClr val="accent2">
                  <a:lumMod val="75000"/>
                </a:schemeClr>
              </a:solidFill>
            </a:rPr>
            <a:t>Don’t leave goals out of sight</a:t>
          </a:r>
          <a:endParaRPr lang="es-ES" dirty="0">
            <a:solidFill>
              <a:schemeClr val="accent2">
                <a:lumMod val="75000"/>
              </a:schemeClr>
            </a:solidFill>
          </a:endParaRPr>
        </a:p>
      </dgm:t>
    </dgm:pt>
    <dgm:pt modelId="{9E065F75-9751-48D9-AB39-CE9758EAF0F2}" type="parTrans" cxnId="{4F8A5F52-F8BD-456A-AFDB-0412DAE0240F}">
      <dgm:prSet/>
      <dgm:spPr/>
      <dgm:t>
        <a:bodyPr/>
        <a:lstStyle/>
        <a:p>
          <a:endParaRPr lang="es-ES"/>
        </a:p>
      </dgm:t>
    </dgm:pt>
    <dgm:pt modelId="{3E552A91-8667-47C4-B302-6320D6E24C8F}" type="sibTrans" cxnId="{4F8A5F52-F8BD-456A-AFDB-0412DAE0240F}">
      <dgm:prSet/>
      <dgm:spPr/>
      <dgm:t>
        <a:bodyPr/>
        <a:lstStyle/>
        <a:p>
          <a:endParaRPr lang="es-ES"/>
        </a:p>
      </dgm:t>
    </dgm:pt>
    <dgm:pt modelId="{A6F7F2DB-9F04-4362-A3AD-3D39448614A6}">
      <dgm:prSet phldrT="[Texto]"/>
      <dgm:spPr>
        <a:solidFill>
          <a:srgbClr val="F8F4DC">
            <a:alpha val="90000"/>
          </a:srgbClr>
        </a:solidFill>
        <a:ln>
          <a:solidFill>
            <a:srgbClr val="F8F4DC">
              <a:alpha val="90000"/>
            </a:srgbClr>
          </a:solidFill>
        </a:ln>
      </dgm:spPr>
      <dgm:t>
        <a:bodyPr/>
        <a:lstStyle/>
        <a:p>
          <a:r>
            <a:rPr lang="es-ES" dirty="0" err="1" smtClean="0">
              <a:solidFill>
                <a:schemeClr val="accent1"/>
              </a:solidFill>
            </a:rPr>
            <a:t>A</a:t>
          </a:r>
          <a:r>
            <a:rPr lang="es-ES" dirty="0" err="1" smtClean="0">
              <a:solidFill>
                <a:schemeClr val="accent2">
                  <a:lumMod val="75000"/>
                </a:schemeClr>
              </a:solidFill>
            </a:rPr>
            <a:t>chievable</a:t>
          </a:r>
          <a:endParaRPr lang="es-ES" dirty="0">
            <a:solidFill>
              <a:schemeClr val="accent2">
                <a:lumMod val="75000"/>
              </a:schemeClr>
            </a:solidFill>
          </a:endParaRPr>
        </a:p>
      </dgm:t>
    </dgm:pt>
    <dgm:pt modelId="{122E530E-7E93-4DBF-9885-A181E440FCAD}" type="parTrans" cxnId="{726FCC4F-8CAB-4685-AF14-1D62FA1F0E11}">
      <dgm:prSet/>
      <dgm:spPr/>
      <dgm:t>
        <a:bodyPr/>
        <a:lstStyle/>
        <a:p>
          <a:endParaRPr lang="es-ES"/>
        </a:p>
      </dgm:t>
    </dgm:pt>
    <dgm:pt modelId="{B2567F85-C5D7-4656-8C4C-7B0E3C56BC63}" type="sibTrans" cxnId="{726FCC4F-8CAB-4685-AF14-1D62FA1F0E11}">
      <dgm:prSet/>
      <dgm:spPr/>
      <dgm:t>
        <a:bodyPr/>
        <a:lstStyle/>
        <a:p>
          <a:endParaRPr lang="es-ES"/>
        </a:p>
      </dgm:t>
    </dgm:pt>
    <dgm:pt modelId="{4BF46B02-D679-471A-8A8C-0C2FB05BA898}">
      <dgm:prSet phldrT="[Texto]"/>
      <dgm:spPr>
        <a:solidFill>
          <a:srgbClr val="F8F4DC">
            <a:alpha val="90000"/>
          </a:srgbClr>
        </a:solidFill>
        <a:ln>
          <a:solidFill>
            <a:srgbClr val="F8F4DC">
              <a:alpha val="90000"/>
            </a:srgbClr>
          </a:solidFill>
        </a:ln>
      </dgm:spPr>
      <dgm:t>
        <a:bodyPr/>
        <a:lstStyle/>
        <a:p>
          <a:r>
            <a:rPr lang="es-ES" dirty="0" err="1" smtClean="0">
              <a:solidFill>
                <a:schemeClr val="accent1"/>
              </a:solidFill>
            </a:rPr>
            <a:t>R</a:t>
          </a:r>
          <a:r>
            <a:rPr lang="es-ES" dirty="0" err="1" smtClean="0">
              <a:solidFill>
                <a:schemeClr val="accent2">
                  <a:lumMod val="75000"/>
                </a:schemeClr>
              </a:solidFill>
            </a:rPr>
            <a:t>elevant</a:t>
          </a:r>
          <a:endParaRPr lang="es-ES" dirty="0">
            <a:solidFill>
              <a:schemeClr val="accent2">
                <a:lumMod val="75000"/>
              </a:schemeClr>
            </a:solidFill>
          </a:endParaRPr>
        </a:p>
      </dgm:t>
    </dgm:pt>
    <dgm:pt modelId="{79A16584-6C42-41F5-8100-B09EB439B32E}" type="parTrans" cxnId="{A52B3EAD-4808-4513-910D-8FB57CFD25B4}">
      <dgm:prSet/>
      <dgm:spPr/>
      <dgm:t>
        <a:bodyPr/>
        <a:lstStyle/>
        <a:p>
          <a:endParaRPr lang="es-ES"/>
        </a:p>
      </dgm:t>
    </dgm:pt>
    <dgm:pt modelId="{40BAA97F-1AB0-4D3F-A436-5C9BB1E5CDEB}" type="sibTrans" cxnId="{A52B3EAD-4808-4513-910D-8FB57CFD25B4}">
      <dgm:prSet/>
      <dgm:spPr/>
      <dgm:t>
        <a:bodyPr/>
        <a:lstStyle/>
        <a:p>
          <a:endParaRPr lang="es-ES"/>
        </a:p>
      </dgm:t>
    </dgm:pt>
    <dgm:pt modelId="{8A0546ED-5AA6-4804-8E46-5EE211DDEB9B}">
      <dgm:prSet phldrT="[Texto]"/>
      <dgm:spPr>
        <a:solidFill>
          <a:srgbClr val="F8F4DC">
            <a:alpha val="90000"/>
          </a:srgbClr>
        </a:solidFill>
        <a:ln>
          <a:solidFill>
            <a:srgbClr val="F8F4DC">
              <a:alpha val="90000"/>
            </a:srgbClr>
          </a:solidFill>
        </a:ln>
      </dgm:spPr>
      <dgm:t>
        <a:bodyPr/>
        <a:lstStyle/>
        <a:p>
          <a:r>
            <a:rPr lang="es-ES" dirty="0" smtClean="0">
              <a:solidFill>
                <a:schemeClr val="accent1"/>
              </a:solidFill>
            </a:rPr>
            <a:t>T</a:t>
          </a:r>
          <a:r>
            <a:rPr lang="es-ES" dirty="0" smtClean="0">
              <a:solidFill>
                <a:schemeClr val="accent2">
                  <a:lumMod val="75000"/>
                </a:schemeClr>
              </a:solidFill>
            </a:rPr>
            <a:t>ime-</a:t>
          </a:r>
          <a:r>
            <a:rPr lang="es-ES" dirty="0" err="1" smtClean="0">
              <a:solidFill>
                <a:schemeClr val="accent2">
                  <a:lumMod val="75000"/>
                </a:schemeClr>
              </a:solidFill>
            </a:rPr>
            <a:t>bounded</a:t>
          </a:r>
          <a:endParaRPr lang="es-ES" dirty="0">
            <a:solidFill>
              <a:schemeClr val="accent2">
                <a:lumMod val="75000"/>
              </a:schemeClr>
            </a:solidFill>
          </a:endParaRPr>
        </a:p>
      </dgm:t>
    </dgm:pt>
    <dgm:pt modelId="{E96B3397-3171-4658-A00A-CEA9AFD375A3}" type="parTrans" cxnId="{35497CEA-C3CC-4173-841E-333CD01C9A59}">
      <dgm:prSet/>
      <dgm:spPr/>
      <dgm:t>
        <a:bodyPr/>
        <a:lstStyle/>
        <a:p>
          <a:endParaRPr lang="es-ES"/>
        </a:p>
      </dgm:t>
    </dgm:pt>
    <dgm:pt modelId="{10C96316-5F37-4CFE-BBAF-C38580989F88}" type="sibTrans" cxnId="{35497CEA-C3CC-4173-841E-333CD01C9A59}">
      <dgm:prSet/>
      <dgm:spPr/>
      <dgm:t>
        <a:bodyPr/>
        <a:lstStyle/>
        <a:p>
          <a:endParaRPr lang="es-ES"/>
        </a:p>
      </dgm:t>
    </dgm:pt>
    <dgm:pt modelId="{C3F3AC1D-35A7-46F6-BA95-9FD1DE4EC51C}" type="pres">
      <dgm:prSet presAssocID="{B1E8C221-1D93-4D8C-8139-2357FCFC44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68ABA33-9038-4809-BB45-985E28550AF8}" type="pres">
      <dgm:prSet presAssocID="{12FF2100-7708-4294-B59B-E6724C845DCE}" presName="composite" presStyleCnt="0"/>
      <dgm:spPr/>
    </dgm:pt>
    <dgm:pt modelId="{B04FA4C2-4042-4B3E-84B6-9174F5E4CABA}" type="pres">
      <dgm:prSet presAssocID="{12FF2100-7708-4294-B59B-E6724C845DC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DEBDAE-3F2A-443B-8188-F5DB49879946}" type="pres">
      <dgm:prSet presAssocID="{12FF2100-7708-4294-B59B-E6724C845DC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571E54-D9F5-405F-8200-F406595BBDC7}" type="pres">
      <dgm:prSet presAssocID="{5B4E041A-62F1-49A5-82CA-40566C87E3CE}" presName="space" presStyleCnt="0"/>
      <dgm:spPr/>
    </dgm:pt>
    <dgm:pt modelId="{58305870-5F28-445F-B286-CEFACEEA3819}" type="pres">
      <dgm:prSet presAssocID="{F784119C-0F83-4C8A-AA67-2E44788326C9}" presName="composite" presStyleCnt="0"/>
      <dgm:spPr/>
    </dgm:pt>
    <dgm:pt modelId="{33B63A04-2FBE-4518-A68A-6AF5F5DBCFFC}" type="pres">
      <dgm:prSet presAssocID="{F784119C-0F83-4C8A-AA67-2E44788326C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7CB16F-C00A-420D-BA0A-27DBF941C106}" type="pres">
      <dgm:prSet presAssocID="{F784119C-0F83-4C8A-AA67-2E44788326C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F914337-B7DD-434F-A5D2-642A97C47B86}" srcId="{B1E8C221-1D93-4D8C-8139-2357FCFC44BD}" destId="{F784119C-0F83-4C8A-AA67-2E44788326C9}" srcOrd="1" destOrd="0" parTransId="{F7C7A2BE-9621-4FCE-A022-DD12773B7585}" sibTransId="{32D0DA19-3F7A-4BA0-A409-F7CCD10E4DF3}"/>
    <dgm:cxn modelId="{6F00CD5A-FB02-F944-BA56-A011DA862E95}" type="presOf" srcId="{6D960548-7D48-45BD-9AD9-DC7B2A2A7D67}" destId="{94DEBDAE-3F2A-443B-8188-F5DB49879946}" srcOrd="0" destOrd="0" presId="urn:microsoft.com/office/officeart/2005/8/layout/hList1"/>
    <dgm:cxn modelId="{5DCB3505-2FCF-B046-840A-CAF9ADDC382E}" type="presOf" srcId="{8A0546ED-5AA6-4804-8E46-5EE211DDEB9B}" destId="{94DEBDAE-3F2A-443B-8188-F5DB49879946}" srcOrd="0" destOrd="4" presId="urn:microsoft.com/office/officeart/2005/8/layout/hList1"/>
    <dgm:cxn modelId="{C2CE88CB-9858-4532-91A3-A01458D49B47}" srcId="{12FF2100-7708-4294-B59B-E6724C845DCE}" destId="{6D960548-7D48-45BD-9AD9-DC7B2A2A7D67}" srcOrd="0" destOrd="0" parTransId="{7FCB559D-78CF-402C-98A3-63DCC3B0DDD1}" sibTransId="{FA6FB2B9-CE56-47E4-A7C6-D34325D4E420}"/>
    <dgm:cxn modelId="{21BB3548-74C7-A540-AF03-2664D9DAB2AF}" type="presOf" srcId="{4BF46B02-D679-471A-8A8C-0C2FB05BA898}" destId="{94DEBDAE-3F2A-443B-8188-F5DB49879946}" srcOrd="0" destOrd="3" presId="urn:microsoft.com/office/officeart/2005/8/layout/hList1"/>
    <dgm:cxn modelId="{46ACAE2B-41AB-124F-8C4A-71239015CC53}" type="presOf" srcId="{A6F7F2DB-9F04-4362-A3AD-3D39448614A6}" destId="{94DEBDAE-3F2A-443B-8188-F5DB49879946}" srcOrd="0" destOrd="2" presId="urn:microsoft.com/office/officeart/2005/8/layout/hList1"/>
    <dgm:cxn modelId="{033E9785-5A45-3443-888E-9794E2B9701F}" type="presOf" srcId="{DC086DEF-3A9E-4921-804C-1162500240D6}" destId="{777CB16F-C00A-420D-BA0A-27DBF941C106}" srcOrd="0" destOrd="0" presId="urn:microsoft.com/office/officeart/2005/8/layout/hList1"/>
    <dgm:cxn modelId="{26945AA7-14D4-6243-9D2F-5F9907C9B875}" type="presOf" srcId="{F784119C-0F83-4C8A-AA67-2E44788326C9}" destId="{33B63A04-2FBE-4518-A68A-6AF5F5DBCFFC}" srcOrd="0" destOrd="0" presId="urn:microsoft.com/office/officeart/2005/8/layout/hList1"/>
    <dgm:cxn modelId="{726FCC4F-8CAB-4685-AF14-1D62FA1F0E11}" srcId="{12FF2100-7708-4294-B59B-E6724C845DCE}" destId="{A6F7F2DB-9F04-4362-A3AD-3D39448614A6}" srcOrd="2" destOrd="0" parTransId="{122E530E-7E93-4DBF-9885-A181E440FCAD}" sibTransId="{B2567F85-C5D7-4656-8C4C-7B0E3C56BC63}"/>
    <dgm:cxn modelId="{2297C06E-F421-4761-9306-034CB54C8B31}" srcId="{F784119C-0F83-4C8A-AA67-2E44788326C9}" destId="{DC086DEF-3A9E-4921-804C-1162500240D6}" srcOrd="0" destOrd="0" parTransId="{3CAD83B3-BEC5-4C1D-A15C-5A6E96085103}" sibTransId="{FEA22517-ECEB-4B2C-ACAD-6BF204D4AF83}"/>
    <dgm:cxn modelId="{4F8A5F52-F8BD-456A-AFDB-0412DAE0240F}" srcId="{F784119C-0F83-4C8A-AA67-2E44788326C9}" destId="{0690CE1D-1106-410D-8110-D0FB9EC66ADC}" srcOrd="1" destOrd="0" parTransId="{9E065F75-9751-48D9-AB39-CE9758EAF0F2}" sibTransId="{3E552A91-8667-47C4-B302-6320D6E24C8F}"/>
    <dgm:cxn modelId="{85897FB4-AF70-5849-996D-9788506F2D5D}" type="presOf" srcId="{B422944F-19F9-4095-8038-ABA91902C2C1}" destId="{94DEBDAE-3F2A-443B-8188-F5DB49879946}" srcOrd="0" destOrd="1" presId="urn:microsoft.com/office/officeart/2005/8/layout/hList1"/>
    <dgm:cxn modelId="{248E44BD-F399-45F4-990E-464BD0181F58}" srcId="{B1E8C221-1D93-4D8C-8139-2357FCFC44BD}" destId="{12FF2100-7708-4294-B59B-E6724C845DCE}" srcOrd="0" destOrd="0" parTransId="{F364C3FC-AB7D-4AF7-89F3-F1EE2889557B}" sibTransId="{5B4E041A-62F1-49A5-82CA-40566C87E3CE}"/>
    <dgm:cxn modelId="{E706EDAF-D52D-474F-9A1F-0EE513E3FF64}" type="presOf" srcId="{12FF2100-7708-4294-B59B-E6724C845DCE}" destId="{B04FA4C2-4042-4B3E-84B6-9174F5E4CABA}" srcOrd="0" destOrd="0" presId="urn:microsoft.com/office/officeart/2005/8/layout/hList1"/>
    <dgm:cxn modelId="{31E61DE4-B938-D344-A262-35D142B5ABC3}" type="presOf" srcId="{B1E8C221-1D93-4D8C-8139-2357FCFC44BD}" destId="{C3F3AC1D-35A7-46F6-BA95-9FD1DE4EC51C}" srcOrd="0" destOrd="0" presId="urn:microsoft.com/office/officeart/2005/8/layout/hList1"/>
    <dgm:cxn modelId="{A52B3EAD-4808-4513-910D-8FB57CFD25B4}" srcId="{12FF2100-7708-4294-B59B-E6724C845DCE}" destId="{4BF46B02-D679-471A-8A8C-0C2FB05BA898}" srcOrd="3" destOrd="0" parTransId="{79A16584-6C42-41F5-8100-B09EB439B32E}" sibTransId="{40BAA97F-1AB0-4D3F-A436-5C9BB1E5CDEB}"/>
    <dgm:cxn modelId="{B626BEB8-2C90-CB42-BD5B-D241E17C4A1D}" type="presOf" srcId="{0690CE1D-1106-410D-8110-D0FB9EC66ADC}" destId="{777CB16F-C00A-420D-BA0A-27DBF941C106}" srcOrd="0" destOrd="1" presId="urn:microsoft.com/office/officeart/2005/8/layout/hList1"/>
    <dgm:cxn modelId="{35497CEA-C3CC-4173-841E-333CD01C9A59}" srcId="{12FF2100-7708-4294-B59B-E6724C845DCE}" destId="{8A0546ED-5AA6-4804-8E46-5EE211DDEB9B}" srcOrd="4" destOrd="0" parTransId="{E96B3397-3171-4658-A00A-CEA9AFD375A3}" sibTransId="{10C96316-5F37-4CFE-BBAF-C38580989F88}"/>
    <dgm:cxn modelId="{13C7B428-5048-4CD3-B560-F1051F56BF19}" srcId="{12FF2100-7708-4294-B59B-E6724C845DCE}" destId="{B422944F-19F9-4095-8038-ABA91902C2C1}" srcOrd="1" destOrd="0" parTransId="{F5B69EB8-6D98-40FB-8C63-37E3E816FCD6}" sibTransId="{2B982904-2D45-416C-BD21-743A4CCFBBEE}"/>
    <dgm:cxn modelId="{FC4556CD-38C3-0140-8EDF-35397F3D676F}" type="presParOf" srcId="{C3F3AC1D-35A7-46F6-BA95-9FD1DE4EC51C}" destId="{568ABA33-9038-4809-BB45-985E28550AF8}" srcOrd="0" destOrd="0" presId="urn:microsoft.com/office/officeart/2005/8/layout/hList1"/>
    <dgm:cxn modelId="{E1096F22-B27A-AA48-A707-0FF52E43EB4E}" type="presParOf" srcId="{568ABA33-9038-4809-BB45-985E28550AF8}" destId="{B04FA4C2-4042-4B3E-84B6-9174F5E4CABA}" srcOrd="0" destOrd="0" presId="urn:microsoft.com/office/officeart/2005/8/layout/hList1"/>
    <dgm:cxn modelId="{A12F15C7-2696-A047-B488-A57D357FA5F0}" type="presParOf" srcId="{568ABA33-9038-4809-BB45-985E28550AF8}" destId="{94DEBDAE-3F2A-443B-8188-F5DB49879946}" srcOrd="1" destOrd="0" presId="urn:microsoft.com/office/officeart/2005/8/layout/hList1"/>
    <dgm:cxn modelId="{29DF5480-5A03-5E42-9136-BB0485D6523C}" type="presParOf" srcId="{C3F3AC1D-35A7-46F6-BA95-9FD1DE4EC51C}" destId="{AB571E54-D9F5-405F-8200-F406595BBDC7}" srcOrd="1" destOrd="0" presId="urn:microsoft.com/office/officeart/2005/8/layout/hList1"/>
    <dgm:cxn modelId="{1E7791F9-B67F-9D44-B0C5-C5EB3F66681B}" type="presParOf" srcId="{C3F3AC1D-35A7-46F6-BA95-9FD1DE4EC51C}" destId="{58305870-5F28-445F-B286-CEFACEEA3819}" srcOrd="2" destOrd="0" presId="urn:microsoft.com/office/officeart/2005/8/layout/hList1"/>
    <dgm:cxn modelId="{446FBE19-C4A7-404F-BE18-6BD463F4C93F}" type="presParOf" srcId="{58305870-5F28-445F-B286-CEFACEEA3819}" destId="{33B63A04-2FBE-4518-A68A-6AF5F5DBCFFC}" srcOrd="0" destOrd="0" presId="urn:microsoft.com/office/officeart/2005/8/layout/hList1"/>
    <dgm:cxn modelId="{AFC9FFCD-FE29-3749-B557-FDBFFF66E47E}" type="presParOf" srcId="{58305870-5F28-445F-B286-CEFACEEA3819}" destId="{777CB16F-C00A-420D-BA0A-27DBF941C10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E22313-E9A2-4CC7-AC2F-761B44376DF6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709DBCD-8CEC-411B-8FDB-5C12A1D2AE16}">
      <dgm:prSet phldrT="[Texto]"/>
      <dgm:spPr>
        <a:solidFill>
          <a:srgbClr val="7A0029">
            <a:alpha val="50000"/>
          </a:srgbClr>
        </a:solidFill>
      </dgm:spPr>
      <dgm:t>
        <a:bodyPr/>
        <a:lstStyle/>
        <a:p>
          <a:r>
            <a:rPr lang="en-GB" dirty="0" smtClean="0"/>
            <a:t>KPIs</a:t>
          </a:r>
          <a:endParaRPr lang="en-GB" dirty="0"/>
        </a:p>
      </dgm:t>
    </dgm:pt>
    <dgm:pt modelId="{5DBE12DC-48FD-4F1B-B4E3-EE0213EBCD4B}" type="parTrans" cxnId="{2AEABA3A-A2B3-4642-A377-4BC745423473}">
      <dgm:prSet/>
      <dgm:spPr/>
      <dgm:t>
        <a:bodyPr/>
        <a:lstStyle/>
        <a:p>
          <a:endParaRPr lang="en-GB"/>
        </a:p>
      </dgm:t>
    </dgm:pt>
    <dgm:pt modelId="{043A874A-1F34-4AE6-B732-8B48F6AD336E}" type="sibTrans" cxnId="{2AEABA3A-A2B3-4642-A377-4BC745423473}">
      <dgm:prSet/>
      <dgm:spPr/>
      <dgm:t>
        <a:bodyPr/>
        <a:lstStyle/>
        <a:p>
          <a:endParaRPr lang="en-GB"/>
        </a:p>
      </dgm:t>
    </dgm:pt>
    <dgm:pt modelId="{00C40A6C-4DC5-4EA8-A6B3-354D8AF7F6D1}">
      <dgm:prSet phldrT="[Texto]"/>
      <dgm:spPr>
        <a:solidFill>
          <a:srgbClr val="7A0029">
            <a:alpha val="50000"/>
          </a:srgbClr>
        </a:solidFill>
        <a:ln>
          <a:solidFill>
            <a:srgbClr val="7A0029">
              <a:alpha val="50000"/>
            </a:srgbClr>
          </a:solidFill>
        </a:ln>
      </dgm:spPr>
      <dgm:t>
        <a:bodyPr/>
        <a:lstStyle/>
        <a:p>
          <a:r>
            <a:rPr lang="en-GB" dirty="0" smtClean="0"/>
            <a:t>PPIs</a:t>
          </a:r>
          <a:endParaRPr lang="en-GB" dirty="0"/>
        </a:p>
      </dgm:t>
    </dgm:pt>
    <dgm:pt modelId="{FFF9A1BB-D972-4051-B5A4-7F6E333C3CD4}" type="parTrans" cxnId="{02971F18-DFE6-4A64-9B2E-D8995713B9A6}">
      <dgm:prSet/>
      <dgm:spPr/>
      <dgm:t>
        <a:bodyPr/>
        <a:lstStyle/>
        <a:p>
          <a:endParaRPr lang="en-GB"/>
        </a:p>
      </dgm:t>
    </dgm:pt>
    <dgm:pt modelId="{78526657-840E-438D-ADF8-C25FB2EC2E50}" type="sibTrans" cxnId="{02971F18-DFE6-4A64-9B2E-D8995713B9A6}">
      <dgm:prSet/>
      <dgm:spPr/>
      <dgm:t>
        <a:bodyPr/>
        <a:lstStyle/>
        <a:p>
          <a:endParaRPr lang="en-GB"/>
        </a:p>
      </dgm:t>
    </dgm:pt>
    <dgm:pt modelId="{8FBE85E0-391C-4EEB-974A-6EBC54A988F5}" type="pres">
      <dgm:prSet presAssocID="{2BE22313-E9A2-4CC7-AC2F-761B44376DF6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46DA072-F72F-4B2A-883B-AE4C5C8A653E}" type="pres">
      <dgm:prSet presAssocID="{2BE22313-E9A2-4CC7-AC2F-761B44376DF6}" presName="comp1" presStyleCnt="0"/>
      <dgm:spPr/>
    </dgm:pt>
    <dgm:pt modelId="{D09A3FB4-EB84-4896-91C8-271434DE0333}" type="pres">
      <dgm:prSet presAssocID="{2BE22313-E9A2-4CC7-AC2F-761B44376DF6}" presName="circle1" presStyleLbl="node1" presStyleIdx="0" presStyleCnt="2"/>
      <dgm:spPr/>
      <dgm:t>
        <a:bodyPr/>
        <a:lstStyle/>
        <a:p>
          <a:endParaRPr lang="en-GB"/>
        </a:p>
      </dgm:t>
    </dgm:pt>
    <dgm:pt modelId="{244B5F5E-FD6D-4CD6-9C87-98E8C5C338CE}" type="pres">
      <dgm:prSet presAssocID="{2BE22313-E9A2-4CC7-AC2F-761B44376DF6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3A8335-4A53-4605-8207-00867BB9EDEA}" type="pres">
      <dgm:prSet presAssocID="{2BE22313-E9A2-4CC7-AC2F-761B44376DF6}" presName="comp2" presStyleCnt="0"/>
      <dgm:spPr/>
    </dgm:pt>
    <dgm:pt modelId="{72831B07-ABD9-4B9F-8B31-FAE9C8DD9D5D}" type="pres">
      <dgm:prSet presAssocID="{2BE22313-E9A2-4CC7-AC2F-761B44376DF6}" presName="circle2" presStyleLbl="node1" presStyleIdx="1" presStyleCnt="2" custScaleX="90996" custScaleY="89850" custLinFactNeighborX="1613" custLinFactNeighborY="-1075"/>
      <dgm:spPr/>
      <dgm:t>
        <a:bodyPr/>
        <a:lstStyle/>
        <a:p>
          <a:endParaRPr lang="en-GB"/>
        </a:p>
      </dgm:t>
    </dgm:pt>
    <dgm:pt modelId="{4D754BDA-AF01-4667-BF56-4B415CA74322}" type="pres">
      <dgm:prSet presAssocID="{2BE22313-E9A2-4CC7-AC2F-761B44376DF6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2971F18-DFE6-4A64-9B2E-D8995713B9A6}" srcId="{2BE22313-E9A2-4CC7-AC2F-761B44376DF6}" destId="{00C40A6C-4DC5-4EA8-A6B3-354D8AF7F6D1}" srcOrd="1" destOrd="0" parTransId="{FFF9A1BB-D972-4051-B5A4-7F6E333C3CD4}" sibTransId="{78526657-840E-438D-ADF8-C25FB2EC2E50}"/>
    <dgm:cxn modelId="{7FA43731-1408-354E-ABAA-3BD79283EBC2}" type="presOf" srcId="{2BE22313-E9A2-4CC7-AC2F-761B44376DF6}" destId="{8FBE85E0-391C-4EEB-974A-6EBC54A988F5}" srcOrd="0" destOrd="0" presId="urn:microsoft.com/office/officeart/2005/8/layout/venn2"/>
    <dgm:cxn modelId="{0F754181-FC6C-DF48-BFD8-A3685CEB5328}" type="presOf" srcId="{00C40A6C-4DC5-4EA8-A6B3-354D8AF7F6D1}" destId="{4D754BDA-AF01-4667-BF56-4B415CA74322}" srcOrd="1" destOrd="0" presId="urn:microsoft.com/office/officeart/2005/8/layout/venn2"/>
    <dgm:cxn modelId="{B5B4CC6C-19FE-8544-ADA0-F6D866C37728}" type="presOf" srcId="{E709DBCD-8CEC-411B-8FDB-5C12A1D2AE16}" destId="{244B5F5E-FD6D-4CD6-9C87-98E8C5C338CE}" srcOrd="1" destOrd="0" presId="urn:microsoft.com/office/officeart/2005/8/layout/venn2"/>
    <dgm:cxn modelId="{2AEABA3A-A2B3-4642-A377-4BC745423473}" srcId="{2BE22313-E9A2-4CC7-AC2F-761B44376DF6}" destId="{E709DBCD-8CEC-411B-8FDB-5C12A1D2AE16}" srcOrd="0" destOrd="0" parTransId="{5DBE12DC-48FD-4F1B-B4E3-EE0213EBCD4B}" sibTransId="{043A874A-1F34-4AE6-B732-8B48F6AD336E}"/>
    <dgm:cxn modelId="{E7124EB7-80F0-724A-BA53-7F6D16332614}" type="presOf" srcId="{E709DBCD-8CEC-411B-8FDB-5C12A1D2AE16}" destId="{D09A3FB4-EB84-4896-91C8-271434DE0333}" srcOrd="0" destOrd="0" presId="urn:microsoft.com/office/officeart/2005/8/layout/venn2"/>
    <dgm:cxn modelId="{B8049EDD-06FC-E949-96A8-F5FE0AF1B12E}" type="presOf" srcId="{00C40A6C-4DC5-4EA8-A6B3-354D8AF7F6D1}" destId="{72831B07-ABD9-4B9F-8B31-FAE9C8DD9D5D}" srcOrd="0" destOrd="0" presId="urn:microsoft.com/office/officeart/2005/8/layout/venn2"/>
    <dgm:cxn modelId="{B5A5A4AD-5F39-F04C-9631-F46D8AE2A7FD}" type="presParOf" srcId="{8FBE85E0-391C-4EEB-974A-6EBC54A988F5}" destId="{E46DA072-F72F-4B2A-883B-AE4C5C8A653E}" srcOrd="0" destOrd="0" presId="urn:microsoft.com/office/officeart/2005/8/layout/venn2"/>
    <dgm:cxn modelId="{555A9BB2-E886-2B4C-8FAD-C894EE7C0D2C}" type="presParOf" srcId="{E46DA072-F72F-4B2A-883B-AE4C5C8A653E}" destId="{D09A3FB4-EB84-4896-91C8-271434DE0333}" srcOrd="0" destOrd="0" presId="urn:microsoft.com/office/officeart/2005/8/layout/venn2"/>
    <dgm:cxn modelId="{3BE8DD47-EF1E-E643-A069-0ACB42744A72}" type="presParOf" srcId="{E46DA072-F72F-4B2A-883B-AE4C5C8A653E}" destId="{244B5F5E-FD6D-4CD6-9C87-98E8C5C338CE}" srcOrd="1" destOrd="0" presId="urn:microsoft.com/office/officeart/2005/8/layout/venn2"/>
    <dgm:cxn modelId="{E50FA767-AF21-5548-B336-4CD836AFEFAB}" type="presParOf" srcId="{8FBE85E0-391C-4EEB-974A-6EBC54A988F5}" destId="{CA3A8335-4A53-4605-8207-00867BB9EDEA}" srcOrd="1" destOrd="0" presId="urn:microsoft.com/office/officeart/2005/8/layout/venn2"/>
    <dgm:cxn modelId="{D4F1ABAE-26F5-AD44-890B-FBAA0C521B80}" type="presParOf" srcId="{CA3A8335-4A53-4605-8207-00867BB9EDEA}" destId="{72831B07-ABD9-4B9F-8B31-FAE9C8DD9D5D}" srcOrd="0" destOrd="0" presId="urn:microsoft.com/office/officeart/2005/8/layout/venn2"/>
    <dgm:cxn modelId="{C2633950-1B3E-E442-A9F9-1181A537E448}" type="presParOf" srcId="{CA3A8335-4A53-4605-8207-00867BB9EDEA}" destId="{4D754BDA-AF01-4667-BF56-4B415CA7432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CD4CA5-37C6-485D-AFDA-8B8341C30617}" type="doc">
      <dgm:prSet loTypeId="urn:microsoft.com/office/officeart/2005/8/layout/cycle4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4409C26-0333-4968-B561-A361AFDB513D}">
      <dgm:prSet phldrT="[Texto]" custT="1"/>
      <dgm:spPr>
        <a:solidFill>
          <a:srgbClr val="7A0029"/>
        </a:solidFill>
        <a:ln>
          <a:noFill/>
        </a:ln>
      </dgm:spPr>
      <dgm:t>
        <a:bodyPr/>
        <a:lstStyle/>
        <a:p>
          <a:r>
            <a:rPr lang="en-US" sz="1800" b="0" dirty="0" smtClean="0">
              <a:solidFill>
                <a:schemeClr val="bg1"/>
              </a:solidFill>
            </a:rPr>
            <a:t> </a:t>
          </a:r>
          <a:endParaRPr lang="es-ES" sz="1800" b="0" dirty="0">
            <a:solidFill>
              <a:schemeClr val="bg1"/>
            </a:solidFill>
          </a:endParaRPr>
        </a:p>
      </dgm:t>
    </dgm:pt>
    <dgm:pt modelId="{62D8089D-18A6-4DB5-9A33-A3B0288219C0}" type="parTrans" cxnId="{8ECD194F-1579-4D59-BBDE-DBFC75434078}">
      <dgm:prSet/>
      <dgm:spPr/>
      <dgm:t>
        <a:bodyPr/>
        <a:lstStyle/>
        <a:p>
          <a:endParaRPr lang="es-ES"/>
        </a:p>
      </dgm:t>
    </dgm:pt>
    <dgm:pt modelId="{5F791F95-1915-4E65-952A-E4D8F2D59EEF}" type="sibTrans" cxnId="{8ECD194F-1579-4D59-BBDE-DBFC75434078}">
      <dgm:prSet/>
      <dgm:spPr/>
      <dgm:t>
        <a:bodyPr/>
        <a:lstStyle/>
        <a:p>
          <a:endParaRPr lang="es-ES"/>
        </a:p>
      </dgm:t>
    </dgm:pt>
    <dgm:pt modelId="{CD2098FD-2821-4411-9A9F-A685D43A75F7}">
      <dgm:prSet phldrT="[Texto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7A0029"/>
        </a:solidFill>
        <a:ln/>
      </dgm:spPr>
      <dgm:t>
        <a:bodyPr/>
        <a:lstStyle/>
        <a:p>
          <a:r>
            <a:rPr lang="es-ES" sz="1800" b="0" dirty="0" smtClean="0">
              <a:solidFill>
                <a:schemeClr val="bg1"/>
              </a:solidFill>
            </a:rPr>
            <a:t> </a:t>
          </a:r>
          <a:endParaRPr lang="es-ES" sz="1800" b="0" dirty="0">
            <a:solidFill>
              <a:schemeClr val="bg1"/>
            </a:solidFill>
          </a:endParaRPr>
        </a:p>
      </dgm:t>
    </dgm:pt>
    <dgm:pt modelId="{CF20EEAF-A24D-477F-B8D0-90D4B0A88827}" type="parTrans" cxnId="{D34416FD-2218-49B4-B3C7-2C20C59C5C21}">
      <dgm:prSet/>
      <dgm:spPr/>
      <dgm:t>
        <a:bodyPr/>
        <a:lstStyle/>
        <a:p>
          <a:endParaRPr lang="es-ES"/>
        </a:p>
      </dgm:t>
    </dgm:pt>
    <dgm:pt modelId="{E8110643-BC16-41CA-A56C-5FF2BE28FD15}" type="sibTrans" cxnId="{D34416FD-2218-49B4-B3C7-2C20C59C5C21}">
      <dgm:prSet/>
      <dgm:spPr/>
      <dgm:t>
        <a:bodyPr/>
        <a:lstStyle/>
        <a:p>
          <a:endParaRPr lang="es-ES"/>
        </a:p>
      </dgm:t>
    </dgm:pt>
    <dgm:pt modelId="{FD6E7569-0A0F-42FD-886E-352B548176A0}">
      <dgm:prSet phldrT="[Texto]" custT="1"/>
      <dgm:spPr>
        <a:solidFill>
          <a:srgbClr val="7A0029"/>
        </a:solidFill>
        <a:ln>
          <a:noFill/>
        </a:ln>
      </dgm:spPr>
      <dgm:t>
        <a:bodyPr/>
        <a:lstStyle/>
        <a:p>
          <a:r>
            <a:rPr lang="en-US" sz="1600" dirty="0" smtClean="0"/>
            <a:t> </a:t>
          </a:r>
          <a:r>
            <a:rPr lang="en-US" sz="1600" b="0" dirty="0" smtClean="0">
              <a:solidFill>
                <a:schemeClr val="bg1"/>
              </a:solidFill>
            </a:rPr>
            <a:t> </a:t>
          </a:r>
          <a:endParaRPr lang="es-ES" sz="1600" b="0" dirty="0">
            <a:solidFill>
              <a:schemeClr val="bg1"/>
            </a:solidFill>
          </a:endParaRPr>
        </a:p>
      </dgm:t>
    </dgm:pt>
    <dgm:pt modelId="{B1E9EB8C-E359-448F-880C-A461796B64E9}" type="parTrans" cxnId="{9A2C436F-45D4-48A0-BA4A-77FFD61ED8FC}">
      <dgm:prSet/>
      <dgm:spPr/>
      <dgm:t>
        <a:bodyPr/>
        <a:lstStyle/>
        <a:p>
          <a:endParaRPr lang="es-ES"/>
        </a:p>
      </dgm:t>
    </dgm:pt>
    <dgm:pt modelId="{EA0F5DCA-6626-46AC-8D4F-FAFA807A5687}" type="sibTrans" cxnId="{9A2C436F-45D4-48A0-BA4A-77FFD61ED8FC}">
      <dgm:prSet/>
      <dgm:spPr/>
      <dgm:t>
        <a:bodyPr/>
        <a:lstStyle/>
        <a:p>
          <a:endParaRPr lang="es-ES"/>
        </a:p>
      </dgm:t>
    </dgm:pt>
    <dgm:pt modelId="{BF5BFA9C-3784-42E5-964E-112C7D0800D0}">
      <dgm:prSet phldrT="[Texto]" custT="1"/>
      <dgm:spPr>
        <a:solidFill>
          <a:srgbClr val="7A0029"/>
        </a:solidFill>
        <a:ln>
          <a:noFill/>
        </a:ln>
      </dgm:spPr>
      <dgm:t>
        <a:bodyPr/>
        <a:lstStyle/>
        <a:p>
          <a:r>
            <a:rPr lang="en-US" sz="1800" b="0" dirty="0" smtClean="0">
              <a:solidFill>
                <a:schemeClr val="bg1"/>
              </a:solidFill>
            </a:rPr>
            <a:t> </a:t>
          </a:r>
          <a:endParaRPr lang="es-ES" sz="1800" b="0" dirty="0">
            <a:solidFill>
              <a:schemeClr val="bg1"/>
            </a:solidFill>
          </a:endParaRPr>
        </a:p>
      </dgm:t>
    </dgm:pt>
    <dgm:pt modelId="{19054E00-45E3-4D00-BA32-1CC8194315DA}" type="parTrans" cxnId="{D5E9AA21-AFE1-48C7-8E3B-605A61BFEDA6}">
      <dgm:prSet/>
      <dgm:spPr/>
      <dgm:t>
        <a:bodyPr/>
        <a:lstStyle/>
        <a:p>
          <a:endParaRPr lang="es-ES"/>
        </a:p>
      </dgm:t>
    </dgm:pt>
    <dgm:pt modelId="{D5DF74FF-2ADB-4ABD-A06D-8CDEAEB0F253}" type="sibTrans" cxnId="{D5E9AA21-AFE1-48C7-8E3B-605A61BFEDA6}">
      <dgm:prSet/>
      <dgm:spPr/>
      <dgm:t>
        <a:bodyPr/>
        <a:lstStyle/>
        <a:p>
          <a:endParaRPr lang="es-ES"/>
        </a:p>
      </dgm:t>
    </dgm:pt>
    <dgm:pt modelId="{62744881-879A-445D-9900-D64AFF999077}" type="pres">
      <dgm:prSet presAssocID="{1DCD4CA5-37C6-485D-AFDA-8B8341C3061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79DA290-FC3B-439D-9777-059041AE1E11}" type="pres">
      <dgm:prSet presAssocID="{1DCD4CA5-37C6-485D-AFDA-8B8341C30617}" presName="children" presStyleCnt="0"/>
      <dgm:spPr/>
    </dgm:pt>
    <dgm:pt modelId="{D305482E-1564-4ED9-91EF-F66912D555AD}" type="pres">
      <dgm:prSet presAssocID="{1DCD4CA5-37C6-485D-AFDA-8B8341C30617}" presName="childPlaceholder" presStyleCnt="0"/>
      <dgm:spPr/>
    </dgm:pt>
    <dgm:pt modelId="{165D002A-C6B8-48AD-889F-03FBF6595327}" type="pres">
      <dgm:prSet presAssocID="{1DCD4CA5-37C6-485D-AFDA-8B8341C30617}" presName="circle" presStyleCnt="0"/>
      <dgm:spPr/>
    </dgm:pt>
    <dgm:pt modelId="{C1D0EA9F-B054-443F-B174-C15351DA2E53}" type="pres">
      <dgm:prSet presAssocID="{1DCD4CA5-37C6-485D-AFDA-8B8341C30617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A1B37B-38FD-4CF6-9646-75F90BA435A6}" type="pres">
      <dgm:prSet presAssocID="{1DCD4CA5-37C6-485D-AFDA-8B8341C30617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018EA9-4D52-437A-9F7A-8D02D6DA41DF}" type="pres">
      <dgm:prSet presAssocID="{1DCD4CA5-37C6-485D-AFDA-8B8341C30617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1540C9-DB1C-4D96-AFEB-FD71628B57F5}" type="pres">
      <dgm:prSet presAssocID="{1DCD4CA5-37C6-485D-AFDA-8B8341C30617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F0A555-DE68-463F-AFAF-B93AA53B9B42}" type="pres">
      <dgm:prSet presAssocID="{1DCD4CA5-37C6-485D-AFDA-8B8341C30617}" presName="quadrantPlaceholder" presStyleCnt="0"/>
      <dgm:spPr/>
    </dgm:pt>
    <dgm:pt modelId="{5DCFEC18-91B0-4E78-A696-0F4F519B89B3}" type="pres">
      <dgm:prSet presAssocID="{1DCD4CA5-37C6-485D-AFDA-8B8341C30617}" presName="center1" presStyleLbl="fgShp" presStyleIdx="0" presStyleCnt="2" custAng="16200000" custLinFactNeighborX="-17625" custLinFactNeighborY="25615"/>
      <dgm:spPr>
        <a:solidFill>
          <a:srgbClr val="FFC115"/>
        </a:solidFill>
        <a:ln w="15875">
          <a:solidFill>
            <a:srgbClr val="FFC115"/>
          </a:solidFill>
        </a:ln>
      </dgm:spPr>
      <dgm:t>
        <a:bodyPr/>
        <a:lstStyle/>
        <a:p>
          <a:endParaRPr lang="es-ES"/>
        </a:p>
      </dgm:t>
    </dgm:pt>
    <dgm:pt modelId="{04E97907-8A03-4534-A558-1EF300EC488B}" type="pres">
      <dgm:prSet presAssocID="{1DCD4CA5-37C6-485D-AFDA-8B8341C30617}" presName="center2" presStyleLbl="fgShp" presStyleIdx="1" presStyleCnt="2" custAng="16200000" custLinFactNeighborX="21770" custLinFactNeighborY="-13254"/>
      <dgm:spPr>
        <a:solidFill>
          <a:srgbClr val="FFC115"/>
        </a:solidFill>
        <a:ln w="15875">
          <a:solidFill>
            <a:srgbClr val="FFC115"/>
          </a:solidFill>
        </a:ln>
      </dgm:spPr>
      <dgm:t>
        <a:bodyPr/>
        <a:lstStyle/>
        <a:p>
          <a:endParaRPr lang="es-ES"/>
        </a:p>
      </dgm:t>
    </dgm:pt>
  </dgm:ptLst>
  <dgm:cxnLst>
    <dgm:cxn modelId="{8DF7C978-6D7F-8B49-B8B1-05426B0291EE}" type="presOf" srcId="{CD2098FD-2821-4411-9A9F-A685D43A75F7}" destId="{82A1B37B-38FD-4CF6-9646-75F90BA435A6}" srcOrd="0" destOrd="0" presId="urn:microsoft.com/office/officeart/2005/8/layout/cycle4#1"/>
    <dgm:cxn modelId="{8ECD194F-1579-4D59-BBDE-DBFC75434078}" srcId="{1DCD4CA5-37C6-485D-AFDA-8B8341C30617}" destId="{34409C26-0333-4968-B561-A361AFDB513D}" srcOrd="0" destOrd="0" parTransId="{62D8089D-18A6-4DB5-9A33-A3B0288219C0}" sibTransId="{5F791F95-1915-4E65-952A-E4D8F2D59EEF}"/>
    <dgm:cxn modelId="{F6FF1418-F176-0545-8FF8-4C9E9496D188}" type="presOf" srcId="{BF5BFA9C-3784-42E5-964E-112C7D0800D0}" destId="{701540C9-DB1C-4D96-AFEB-FD71628B57F5}" srcOrd="0" destOrd="0" presId="urn:microsoft.com/office/officeart/2005/8/layout/cycle4#1"/>
    <dgm:cxn modelId="{71AC8B2F-A50F-BF44-B06A-58701C4EA69D}" type="presOf" srcId="{1DCD4CA5-37C6-485D-AFDA-8B8341C30617}" destId="{62744881-879A-445D-9900-D64AFF999077}" srcOrd="0" destOrd="0" presId="urn:microsoft.com/office/officeart/2005/8/layout/cycle4#1"/>
    <dgm:cxn modelId="{ECF669F4-16E6-9A42-BC89-07AAD0BC4521}" type="presOf" srcId="{FD6E7569-0A0F-42FD-886E-352B548176A0}" destId="{4B018EA9-4D52-437A-9F7A-8D02D6DA41DF}" srcOrd="0" destOrd="0" presId="urn:microsoft.com/office/officeart/2005/8/layout/cycle4#1"/>
    <dgm:cxn modelId="{D5E9AA21-AFE1-48C7-8E3B-605A61BFEDA6}" srcId="{1DCD4CA5-37C6-485D-AFDA-8B8341C30617}" destId="{BF5BFA9C-3784-42E5-964E-112C7D0800D0}" srcOrd="3" destOrd="0" parTransId="{19054E00-45E3-4D00-BA32-1CC8194315DA}" sibTransId="{D5DF74FF-2ADB-4ABD-A06D-8CDEAEB0F253}"/>
    <dgm:cxn modelId="{9A2C436F-45D4-48A0-BA4A-77FFD61ED8FC}" srcId="{1DCD4CA5-37C6-485D-AFDA-8B8341C30617}" destId="{FD6E7569-0A0F-42FD-886E-352B548176A0}" srcOrd="2" destOrd="0" parTransId="{B1E9EB8C-E359-448F-880C-A461796B64E9}" sibTransId="{EA0F5DCA-6626-46AC-8D4F-FAFA807A5687}"/>
    <dgm:cxn modelId="{D34416FD-2218-49B4-B3C7-2C20C59C5C21}" srcId="{1DCD4CA5-37C6-485D-AFDA-8B8341C30617}" destId="{CD2098FD-2821-4411-9A9F-A685D43A75F7}" srcOrd="1" destOrd="0" parTransId="{CF20EEAF-A24D-477F-B8D0-90D4B0A88827}" sibTransId="{E8110643-BC16-41CA-A56C-5FF2BE28FD15}"/>
    <dgm:cxn modelId="{32FD0702-276B-1C45-AA40-C5F5824905F0}" type="presOf" srcId="{34409C26-0333-4968-B561-A361AFDB513D}" destId="{C1D0EA9F-B054-443F-B174-C15351DA2E53}" srcOrd="0" destOrd="0" presId="urn:microsoft.com/office/officeart/2005/8/layout/cycle4#1"/>
    <dgm:cxn modelId="{0AF21C01-5917-5D4A-9E82-543B549E9E23}" type="presParOf" srcId="{62744881-879A-445D-9900-D64AFF999077}" destId="{D79DA290-FC3B-439D-9777-059041AE1E11}" srcOrd="0" destOrd="0" presId="urn:microsoft.com/office/officeart/2005/8/layout/cycle4#1"/>
    <dgm:cxn modelId="{8089978F-FB29-D941-933F-CF99BC159FFB}" type="presParOf" srcId="{D79DA290-FC3B-439D-9777-059041AE1E11}" destId="{D305482E-1564-4ED9-91EF-F66912D555AD}" srcOrd="0" destOrd="0" presId="urn:microsoft.com/office/officeart/2005/8/layout/cycle4#1"/>
    <dgm:cxn modelId="{AA7FC3E7-F1BC-4C43-BDD7-E3289FD08CED}" type="presParOf" srcId="{62744881-879A-445D-9900-D64AFF999077}" destId="{165D002A-C6B8-48AD-889F-03FBF6595327}" srcOrd="1" destOrd="0" presId="urn:microsoft.com/office/officeart/2005/8/layout/cycle4#1"/>
    <dgm:cxn modelId="{EF8C502E-F8E2-6840-A153-E5477F28B130}" type="presParOf" srcId="{165D002A-C6B8-48AD-889F-03FBF6595327}" destId="{C1D0EA9F-B054-443F-B174-C15351DA2E53}" srcOrd="0" destOrd="0" presId="urn:microsoft.com/office/officeart/2005/8/layout/cycle4#1"/>
    <dgm:cxn modelId="{5C22468E-B413-E34A-8730-29CD5B09B3D9}" type="presParOf" srcId="{165D002A-C6B8-48AD-889F-03FBF6595327}" destId="{82A1B37B-38FD-4CF6-9646-75F90BA435A6}" srcOrd="1" destOrd="0" presId="urn:microsoft.com/office/officeart/2005/8/layout/cycle4#1"/>
    <dgm:cxn modelId="{D0E01E39-4A3D-BD41-977C-2709490CBA02}" type="presParOf" srcId="{165D002A-C6B8-48AD-889F-03FBF6595327}" destId="{4B018EA9-4D52-437A-9F7A-8D02D6DA41DF}" srcOrd="2" destOrd="0" presId="urn:microsoft.com/office/officeart/2005/8/layout/cycle4#1"/>
    <dgm:cxn modelId="{31984909-0E4F-0B47-B9A2-D2671878A46C}" type="presParOf" srcId="{165D002A-C6B8-48AD-889F-03FBF6595327}" destId="{701540C9-DB1C-4D96-AFEB-FD71628B57F5}" srcOrd="3" destOrd="0" presId="urn:microsoft.com/office/officeart/2005/8/layout/cycle4#1"/>
    <dgm:cxn modelId="{CEA8AAA6-1BEF-AA4C-84BB-65D0FA625E38}" type="presParOf" srcId="{165D002A-C6B8-48AD-889F-03FBF6595327}" destId="{04F0A555-DE68-463F-AFAF-B93AA53B9B42}" srcOrd="4" destOrd="0" presId="urn:microsoft.com/office/officeart/2005/8/layout/cycle4#1"/>
    <dgm:cxn modelId="{8CE5665F-B8A4-4A49-8E35-CD1C945D1976}" type="presParOf" srcId="{62744881-879A-445D-9900-D64AFF999077}" destId="{5DCFEC18-91B0-4E78-A696-0F4F519B89B3}" srcOrd="2" destOrd="0" presId="urn:microsoft.com/office/officeart/2005/8/layout/cycle4#1"/>
    <dgm:cxn modelId="{4222C7C5-1F0D-C543-B2AB-1ED11CD424A2}" type="presParOf" srcId="{62744881-879A-445D-9900-D64AFF999077}" destId="{04E97907-8A03-4534-A558-1EF300EC488B}" srcOrd="3" destOrd="0" presId="urn:microsoft.com/office/officeart/2005/8/layout/cycle4#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76B313-EE91-C24C-BB51-8F1327157C6D}" type="doc">
      <dgm:prSet loTypeId="urn:microsoft.com/office/officeart/2005/8/layout/cycle8" loCatId="" qsTypeId="urn:microsoft.com/office/officeart/2005/8/quickstyle/simple4" qsCatId="simple" csTypeId="urn:microsoft.com/office/officeart/2005/8/colors/accent1_2" csCatId="accent1" phldr="1"/>
      <dgm:spPr/>
    </dgm:pt>
    <dgm:pt modelId="{AD1F441C-24FC-F145-A504-BD8AA1E2748F}">
      <dgm:prSet phldrT="[Texto]" custT="1"/>
      <dgm:spPr>
        <a:solidFill>
          <a:srgbClr val="FFC115"/>
        </a:solidFill>
      </dgm:spPr>
      <dgm:t>
        <a:bodyPr/>
        <a:lstStyle/>
        <a:p>
          <a:r>
            <a:rPr lang="es-ES" sz="1400" dirty="0" err="1" smtClean="0">
              <a:solidFill>
                <a:srgbClr val="141414"/>
              </a:solidFill>
            </a:rPr>
            <a:t>Design</a:t>
          </a:r>
          <a:endParaRPr lang="es-ES" sz="1000" dirty="0">
            <a:solidFill>
              <a:srgbClr val="141414"/>
            </a:solidFill>
          </a:endParaRPr>
        </a:p>
      </dgm:t>
    </dgm:pt>
    <dgm:pt modelId="{6D20DF49-7FB2-7F4D-B637-A4BF26D78BFA}" type="parTrans" cxnId="{8E136B36-4F51-0A46-9D6F-6DD69946151F}">
      <dgm:prSet/>
      <dgm:spPr/>
      <dgm:t>
        <a:bodyPr/>
        <a:lstStyle/>
        <a:p>
          <a:endParaRPr lang="es-ES"/>
        </a:p>
      </dgm:t>
    </dgm:pt>
    <dgm:pt modelId="{49F8CE56-6DF4-874F-9ED8-2BD46A92575C}" type="sibTrans" cxnId="{8E136B36-4F51-0A46-9D6F-6DD69946151F}">
      <dgm:prSet/>
      <dgm:spPr/>
      <dgm:t>
        <a:bodyPr/>
        <a:lstStyle/>
        <a:p>
          <a:endParaRPr lang="es-ES"/>
        </a:p>
      </dgm:t>
    </dgm:pt>
    <dgm:pt modelId="{4979F02B-B05E-5A42-B7CF-3A4B6D8F8D79}">
      <dgm:prSet phldrT="[Texto]" custT="1"/>
      <dgm:spPr>
        <a:solidFill>
          <a:srgbClr val="FFC115"/>
        </a:solidFill>
      </dgm:spPr>
      <dgm:t>
        <a:bodyPr/>
        <a:lstStyle/>
        <a:p>
          <a:r>
            <a:rPr lang="es-ES" sz="1400" dirty="0" err="1" smtClean="0">
              <a:solidFill>
                <a:srgbClr val="141414"/>
              </a:solidFill>
            </a:rPr>
            <a:t>Instrumen-tation</a:t>
          </a:r>
          <a:endParaRPr lang="es-ES" sz="1100" dirty="0">
            <a:solidFill>
              <a:srgbClr val="141414"/>
            </a:solidFill>
          </a:endParaRPr>
        </a:p>
      </dgm:t>
    </dgm:pt>
    <dgm:pt modelId="{82FBAD89-F0E8-114F-9DB6-B03D5FB81238}" type="parTrans" cxnId="{6EE975D7-D60C-664C-A349-F34F492CF2E9}">
      <dgm:prSet/>
      <dgm:spPr/>
      <dgm:t>
        <a:bodyPr/>
        <a:lstStyle/>
        <a:p>
          <a:endParaRPr lang="es-ES"/>
        </a:p>
      </dgm:t>
    </dgm:pt>
    <dgm:pt modelId="{30C090C5-6561-3543-94C4-FCF78E0FC186}" type="sibTrans" cxnId="{6EE975D7-D60C-664C-A349-F34F492CF2E9}">
      <dgm:prSet/>
      <dgm:spPr/>
      <dgm:t>
        <a:bodyPr/>
        <a:lstStyle/>
        <a:p>
          <a:endParaRPr lang="es-ES"/>
        </a:p>
      </dgm:t>
    </dgm:pt>
    <dgm:pt modelId="{71CABB3B-6055-6644-BE55-6F1728B3AE60}">
      <dgm:prSet phldrT="[Texto]" custT="1"/>
      <dgm:spPr>
        <a:solidFill>
          <a:srgbClr val="FFC115"/>
        </a:solidFill>
      </dgm:spPr>
      <dgm:t>
        <a:bodyPr/>
        <a:lstStyle/>
        <a:p>
          <a:r>
            <a:rPr lang="es-ES" sz="1400" dirty="0" smtClean="0">
              <a:solidFill>
                <a:srgbClr val="141414"/>
              </a:solidFill>
            </a:rPr>
            <a:t>Computa</a:t>
          </a:r>
          <a:r>
            <a:rPr lang="es-ES" sz="1400" dirty="0" err="1" smtClean="0">
              <a:solidFill>
                <a:srgbClr val="141414"/>
              </a:solidFill>
            </a:rPr>
            <a:t>tion</a:t>
          </a:r>
          <a:endParaRPr lang="es-ES" sz="1200" dirty="0">
            <a:solidFill>
              <a:srgbClr val="141414"/>
            </a:solidFill>
          </a:endParaRPr>
        </a:p>
      </dgm:t>
    </dgm:pt>
    <dgm:pt modelId="{9DF7988E-F510-3043-9D8F-AA51A22D1E9A}" type="parTrans" cxnId="{50AB9017-8D08-CB40-8DF9-5A9B85872310}">
      <dgm:prSet/>
      <dgm:spPr/>
      <dgm:t>
        <a:bodyPr/>
        <a:lstStyle/>
        <a:p>
          <a:endParaRPr lang="es-ES"/>
        </a:p>
      </dgm:t>
    </dgm:pt>
    <dgm:pt modelId="{D1A7FA18-C74F-1240-9EEE-5A0B3A763960}" type="sibTrans" cxnId="{50AB9017-8D08-CB40-8DF9-5A9B85872310}">
      <dgm:prSet/>
      <dgm:spPr/>
      <dgm:t>
        <a:bodyPr/>
        <a:lstStyle/>
        <a:p>
          <a:endParaRPr lang="es-ES"/>
        </a:p>
      </dgm:t>
    </dgm:pt>
    <dgm:pt modelId="{9F46DB3D-965B-7E4F-B645-D3BB41D7F9EA}">
      <dgm:prSet phldrT="[Texto]" custT="1"/>
      <dgm:spPr>
        <a:solidFill>
          <a:srgbClr val="FFC115"/>
        </a:solidFill>
      </dgm:spPr>
      <dgm:t>
        <a:bodyPr/>
        <a:lstStyle/>
        <a:p>
          <a:r>
            <a:rPr lang="es-ES" sz="1400" dirty="0" err="1" smtClean="0">
              <a:solidFill>
                <a:srgbClr val="141414"/>
              </a:solidFill>
            </a:rPr>
            <a:t>Evaluation</a:t>
          </a:r>
          <a:endParaRPr lang="es-ES" sz="1000" dirty="0">
            <a:solidFill>
              <a:srgbClr val="141414"/>
            </a:solidFill>
          </a:endParaRPr>
        </a:p>
      </dgm:t>
    </dgm:pt>
    <dgm:pt modelId="{EDEBE4E4-1B83-4041-876E-D6FDB2910477}" type="parTrans" cxnId="{32B5DD9A-A5D3-6140-9D79-0B40C94AF2DB}">
      <dgm:prSet/>
      <dgm:spPr/>
      <dgm:t>
        <a:bodyPr/>
        <a:lstStyle/>
        <a:p>
          <a:endParaRPr lang="es-ES"/>
        </a:p>
      </dgm:t>
    </dgm:pt>
    <dgm:pt modelId="{7BEA975A-3412-6F40-9B28-A5AF0010A64F}" type="sibTrans" cxnId="{32B5DD9A-A5D3-6140-9D79-0B40C94AF2DB}">
      <dgm:prSet/>
      <dgm:spPr/>
      <dgm:t>
        <a:bodyPr/>
        <a:lstStyle/>
        <a:p>
          <a:endParaRPr lang="es-ES"/>
        </a:p>
      </dgm:t>
    </dgm:pt>
    <dgm:pt modelId="{A7199646-DF3A-384C-B64D-EC43648CD9AD}" type="pres">
      <dgm:prSet presAssocID="{2076B313-EE91-C24C-BB51-8F1327157C6D}" presName="compositeShape" presStyleCnt="0">
        <dgm:presLayoutVars>
          <dgm:chMax val="7"/>
          <dgm:dir/>
          <dgm:resizeHandles val="exact"/>
        </dgm:presLayoutVars>
      </dgm:prSet>
      <dgm:spPr/>
    </dgm:pt>
    <dgm:pt modelId="{BCB61B4A-B24D-4E4D-B145-062932F8F117}" type="pres">
      <dgm:prSet presAssocID="{2076B313-EE91-C24C-BB51-8F1327157C6D}" presName="wedge1" presStyleLbl="node1" presStyleIdx="0" presStyleCnt="4"/>
      <dgm:spPr/>
      <dgm:t>
        <a:bodyPr/>
        <a:lstStyle/>
        <a:p>
          <a:endParaRPr lang="es-ES"/>
        </a:p>
      </dgm:t>
    </dgm:pt>
    <dgm:pt modelId="{55CBCF0D-E772-3A4A-9F69-C8570A7E98A2}" type="pres">
      <dgm:prSet presAssocID="{2076B313-EE91-C24C-BB51-8F1327157C6D}" presName="dummy1a" presStyleCnt="0"/>
      <dgm:spPr/>
    </dgm:pt>
    <dgm:pt modelId="{260E2508-FCAD-704B-ABC0-48050C9F8FF3}" type="pres">
      <dgm:prSet presAssocID="{2076B313-EE91-C24C-BB51-8F1327157C6D}" presName="dummy1b" presStyleCnt="0"/>
      <dgm:spPr/>
    </dgm:pt>
    <dgm:pt modelId="{1E710CE2-5082-2A4B-AA2D-B67D7060ECCD}" type="pres">
      <dgm:prSet presAssocID="{2076B313-EE91-C24C-BB51-8F1327157C6D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EDE714-F0FB-4C42-BE79-AF384E3B8EC6}" type="pres">
      <dgm:prSet presAssocID="{2076B313-EE91-C24C-BB51-8F1327157C6D}" presName="wedge2" presStyleLbl="node1" presStyleIdx="1" presStyleCnt="4"/>
      <dgm:spPr/>
      <dgm:t>
        <a:bodyPr/>
        <a:lstStyle/>
        <a:p>
          <a:endParaRPr lang="es-ES"/>
        </a:p>
      </dgm:t>
    </dgm:pt>
    <dgm:pt modelId="{D35A52BA-1D03-0E4A-B521-B0B7422AB65F}" type="pres">
      <dgm:prSet presAssocID="{2076B313-EE91-C24C-BB51-8F1327157C6D}" presName="dummy2a" presStyleCnt="0"/>
      <dgm:spPr/>
    </dgm:pt>
    <dgm:pt modelId="{7AE42A21-1E0E-DA44-8706-7285AA8571FA}" type="pres">
      <dgm:prSet presAssocID="{2076B313-EE91-C24C-BB51-8F1327157C6D}" presName="dummy2b" presStyleCnt="0"/>
      <dgm:spPr/>
    </dgm:pt>
    <dgm:pt modelId="{DCF869A2-EB3C-DE4C-8A8E-20EEA79B400B}" type="pres">
      <dgm:prSet presAssocID="{2076B313-EE91-C24C-BB51-8F1327157C6D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900F63-D6BF-E94D-89FE-A5F7ABFD4932}" type="pres">
      <dgm:prSet presAssocID="{2076B313-EE91-C24C-BB51-8F1327157C6D}" presName="wedge3" presStyleLbl="node1" presStyleIdx="2" presStyleCnt="4"/>
      <dgm:spPr/>
      <dgm:t>
        <a:bodyPr/>
        <a:lstStyle/>
        <a:p>
          <a:endParaRPr lang="es-ES"/>
        </a:p>
      </dgm:t>
    </dgm:pt>
    <dgm:pt modelId="{03D6F051-30E4-944E-9549-AB563FA667DC}" type="pres">
      <dgm:prSet presAssocID="{2076B313-EE91-C24C-BB51-8F1327157C6D}" presName="dummy3a" presStyleCnt="0"/>
      <dgm:spPr/>
    </dgm:pt>
    <dgm:pt modelId="{FAC2E808-135E-CB4A-A400-DB795AD484DC}" type="pres">
      <dgm:prSet presAssocID="{2076B313-EE91-C24C-BB51-8F1327157C6D}" presName="dummy3b" presStyleCnt="0"/>
      <dgm:spPr/>
    </dgm:pt>
    <dgm:pt modelId="{C0AE36F5-A933-4348-957B-AA9591527C3D}" type="pres">
      <dgm:prSet presAssocID="{2076B313-EE91-C24C-BB51-8F1327157C6D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406608-CA1D-C140-AB5E-BE3DD06514C5}" type="pres">
      <dgm:prSet presAssocID="{2076B313-EE91-C24C-BB51-8F1327157C6D}" presName="wedge4" presStyleLbl="node1" presStyleIdx="3" presStyleCnt="4"/>
      <dgm:spPr/>
      <dgm:t>
        <a:bodyPr/>
        <a:lstStyle/>
        <a:p>
          <a:endParaRPr lang="es-ES"/>
        </a:p>
      </dgm:t>
    </dgm:pt>
    <dgm:pt modelId="{BE116574-11BF-5241-9DFB-9976223AB70D}" type="pres">
      <dgm:prSet presAssocID="{2076B313-EE91-C24C-BB51-8F1327157C6D}" presName="dummy4a" presStyleCnt="0"/>
      <dgm:spPr/>
    </dgm:pt>
    <dgm:pt modelId="{64F1A539-F856-B149-964E-5955EA72BB3B}" type="pres">
      <dgm:prSet presAssocID="{2076B313-EE91-C24C-BB51-8F1327157C6D}" presName="dummy4b" presStyleCnt="0"/>
      <dgm:spPr/>
    </dgm:pt>
    <dgm:pt modelId="{D31A8DDD-DDF5-F04F-BBDE-C8CF68F0BF36}" type="pres">
      <dgm:prSet presAssocID="{2076B313-EE91-C24C-BB51-8F1327157C6D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5A45E0-3D9B-C64C-9A37-93DB791C6483}" type="pres">
      <dgm:prSet presAssocID="{49F8CE56-6DF4-874F-9ED8-2BD46A92575C}" presName="arrowWedge1" presStyleLbl="fgSibTrans2D1" presStyleIdx="0" presStyleCnt="4"/>
      <dgm:spPr>
        <a:solidFill>
          <a:srgbClr val="FF9900"/>
        </a:solidFill>
      </dgm:spPr>
    </dgm:pt>
    <dgm:pt modelId="{437A7B39-E6A1-5D45-A502-D7851110FD0D}" type="pres">
      <dgm:prSet presAssocID="{30C090C5-6561-3543-94C4-FCF78E0FC186}" presName="arrowWedge2" presStyleLbl="fgSibTrans2D1" presStyleIdx="1" presStyleCnt="4"/>
      <dgm:spPr>
        <a:solidFill>
          <a:srgbClr val="FF9900"/>
        </a:solidFill>
      </dgm:spPr>
    </dgm:pt>
    <dgm:pt modelId="{0FF1C8FB-E25A-F242-9AFF-0C3772D9FBAE}" type="pres">
      <dgm:prSet presAssocID="{D1A7FA18-C74F-1240-9EEE-5A0B3A763960}" presName="arrowWedge3" presStyleLbl="fgSibTrans2D1" presStyleIdx="2" presStyleCnt="4"/>
      <dgm:spPr>
        <a:solidFill>
          <a:srgbClr val="FF9900"/>
        </a:solidFill>
      </dgm:spPr>
    </dgm:pt>
    <dgm:pt modelId="{5C871F23-A5DA-5C46-862C-1C8E526BFE7C}" type="pres">
      <dgm:prSet presAssocID="{7BEA975A-3412-6F40-9B28-A5AF0010A64F}" presName="arrowWedge4" presStyleLbl="fgSibTrans2D1" presStyleIdx="3" presStyleCnt="4"/>
      <dgm:spPr>
        <a:solidFill>
          <a:srgbClr val="FF9900"/>
        </a:solidFill>
      </dgm:spPr>
    </dgm:pt>
  </dgm:ptLst>
  <dgm:cxnLst>
    <dgm:cxn modelId="{DC69AF8F-5BBC-E049-AA11-8B93F867C1AE}" type="presOf" srcId="{71CABB3B-6055-6644-BE55-6F1728B3AE60}" destId="{C0AE36F5-A933-4348-957B-AA9591527C3D}" srcOrd="1" destOrd="0" presId="urn:microsoft.com/office/officeart/2005/8/layout/cycle8"/>
    <dgm:cxn modelId="{E15C0DD4-13F2-5A46-9CF4-5F7AD4BFCA58}" type="presOf" srcId="{71CABB3B-6055-6644-BE55-6F1728B3AE60}" destId="{2D900F63-D6BF-E94D-89FE-A5F7ABFD4932}" srcOrd="0" destOrd="0" presId="urn:microsoft.com/office/officeart/2005/8/layout/cycle8"/>
    <dgm:cxn modelId="{1041F81E-6916-2D43-97E1-43DEE92F1531}" type="presOf" srcId="{AD1F441C-24FC-F145-A504-BD8AA1E2748F}" destId="{1E710CE2-5082-2A4B-AA2D-B67D7060ECCD}" srcOrd="1" destOrd="0" presId="urn:microsoft.com/office/officeart/2005/8/layout/cycle8"/>
    <dgm:cxn modelId="{F3CBC7D1-D904-B649-AEBC-15F1D21C081A}" type="presOf" srcId="{4979F02B-B05E-5A42-B7CF-3A4B6D8F8D79}" destId="{DCF869A2-EB3C-DE4C-8A8E-20EEA79B400B}" srcOrd="1" destOrd="0" presId="urn:microsoft.com/office/officeart/2005/8/layout/cycle8"/>
    <dgm:cxn modelId="{7381A7EA-63DB-494C-9605-16B0DC4B2DED}" type="presOf" srcId="{4979F02B-B05E-5A42-B7CF-3A4B6D8F8D79}" destId="{45EDE714-F0FB-4C42-BE79-AF384E3B8EC6}" srcOrd="0" destOrd="0" presId="urn:microsoft.com/office/officeart/2005/8/layout/cycle8"/>
    <dgm:cxn modelId="{40B6CD55-E7CC-D241-AB86-A775152E8632}" type="presOf" srcId="{9F46DB3D-965B-7E4F-B645-D3BB41D7F9EA}" destId="{E0406608-CA1D-C140-AB5E-BE3DD06514C5}" srcOrd="0" destOrd="0" presId="urn:microsoft.com/office/officeart/2005/8/layout/cycle8"/>
    <dgm:cxn modelId="{1DE08534-AFFC-E94A-9E56-8D4068044788}" type="presOf" srcId="{2076B313-EE91-C24C-BB51-8F1327157C6D}" destId="{A7199646-DF3A-384C-B64D-EC43648CD9AD}" srcOrd="0" destOrd="0" presId="urn:microsoft.com/office/officeart/2005/8/layout/cycle8"/>
    <dgm:cxn modelId="{8E136B36-4F51-0A46-9D6F-6DD69946151F}" srcId="{2076B313-EE91-C24C-BB51-8F1327157C6D}" destId="{AD1F441C-24FC-F145-A504-BD8AA1E2748F}" srcOrd="0" destOrd="0" parTransId="{6D20DF49-7FB2-7F4D-B637-A4BF26D78BFA}" sibTransId="{49F8CE56-6DF4-874F-9ED8-2BD46A92575C}"/>
    <dgm:cxn modelId="{739F2A63-012D-B74D-AD7C-0DB2396733F7}" type="presOf" srcId="{9F46DB3D-965B-7E4F-B645-D3BB41D7F9EA}" destId="{D31A8DDD-DDF5-F04F-BBDE-C8CF68F0BF36}" srcOrd="1" destOrd="0" presId="urn:microsoft.com/office/officeart/2005/8/layout/cycle8"/>
    <dgm:cxn modelId="{6EE975D7-D60C-664C-A349-F34F492CF2E9}" srcId="{2076B313-EE91-C24C-BB51-8F1327157C6D}" destId="{4979F02B-B05E-5A42-B7CF-3A4B6D8F8D79}" srcOrd="1" destOrd="0" parTransId="{82FBAD89-F0E8-114F-9DB6-B03D5FB81238}" sibTransId="{30C090C5-6561-3543-94C4-FCF78E0FC186}"/>
    <dgm:cxn modelId="{32B5DD9A-A5D3-6140-9D79-0B40C94AF2DB}" srcId="{2076B313-EE91-C24C-BB51-8F1327157C6D}" destId="{9F46DB3D-965B-7E4F-B645-D3BB41D7F9EA}" srcOrd="3" destOrd="0" parTransId="{EDEBE4E4-1B83-4041-876E-D6FDB2910477}" sibTransId="{7BEA975A-3412-6F40-9B28-A5AF0010A64F}"/>
    <dgm:cxn modelId="{50AB9017-8D08-CB40-8DF9-5A9B85872310}" srcId="{2076B313-EE91-C24C-BB51-8F1327157C6D}" destId="{71CABB3B-6055-6644-BE55-6F1728B3AE60}" srcOrd="2" destOrd="0" parTransId="{9DF7988E-F510-3043-9D8F-AA51A22D1E9A}" sibTransId="{D1A7FA18-C74F-1240-9EEE-5A0B3A763960}"/>
    <dgm:cxn modelId="{9EF76EC0-4734-6649-AB1C-9261B206F6CA}" type="presOf" srcId="{AD1F441C-24FC-F145-A504-BD8AA1E2748F}" destId="{BCB61B4A-B24D-4E4D-B145-062932F8F117}" srcOrd="0" destOrd="0" presId="urn:microsoft.com/office/officeart/2005/8/layout/cycle8"/>
    <dgm:cxn modelId="{5D47CDB4-7489-C948-93D2-FD099057D739}" type="presParOf" srcId="{A7199646-DF3A-384C-B64D-EC43648CD9AD}" destId="{BCB61B4A-B24D-4E4D-B145-062932F8F117}" srcOrd="0" destOrd="0" presId="urn:microsoft.com/office/officeart/2005/8/layout/cycle8"/>
    <dgm:cxn modelId="{5DA18D66-48E5-B346-8804-75910D58261D}" type="presParOf" srcId="{A7199646-DF3A-384C-B64D-EC43648CD9AD}" destId="{55CBCF0D-E772-3A4A-9F69-C8570A7E98A2}" srcOrd="1" destOrd="0" presId="urn:microsoft.com/office/officeart/2005/8/layout/cycle8"/>
    <dgm:cxn modelId="{9EC44733-F061-A949-95D0-DCD0BDC6232F}" type="presParOf" srcId="{A7199646-DF3A-384C-B64D-EC43648CD9AD}" destId="{260E2508-FCAD-704B-ABC0-48050C9F8FF3}" srcOrd="2" destOrd="0" presId="urn:microsoft.com/office/officeart/2005/8/layout/cycle8"/>
    <dgm:cxn modelId="{7F6951A7-45EB-F843-A82B-4366DABF6A8D}" type="presParOf" srcId="{A7199646-DF3A-384C-B64D-EC43648CD9AD}" destId="{1E710CE2-5082-2A4B-AA2D-B67D7060ECCD}" srcOrd="3" destOrd="0" presId="urn:microsoft.com/office/officeart/2005/8/layout/cycle8"/>
    <dgm:cxn modelId="{4C14C408-7474-C44F-8672-52C7F0BAE183}" type="presParOf" srcId="{A7199646-DF3A-384C-B64D-EC43648CD9AD}" destId="{45EDE714-F0FB-4C42-BE79-AF384E3B8EC6}" srcOrd="4" destOrd="0" presId="urn:microsoft.com/office/officeart/2005/8/layout/cycle8"/>
    <dgm:cxn modelId="{5FF0F587-D8C1-3346-8E9A-05D07011CC8B}" type="presParOf" srcId="{A7199646-DF3A-384C-B64D-EC43648CD9AD}" destId="{D35A52BA-1D03-0E4A-B521-B0B7422AB65F}" srcOrd="5" destOrd="0" presId="urn:microsoft.com/office/officeart/2005/8/layout/cycle8"/>
    <dgm:cxn modelId="{AFCB84F6-6ACB-0E41-B43A-5E74BD3E4F5A}" type="presParOf" srcId="{A7199646-DF3A-384C-B64D-EC43648CD9AD}" destId="{7AE42A21-1E0E-DA44-8706-7285AA8571FA}" srcOrd="6" destOrd="0" presId="urn:microsoft.com/office/officeart/2005/8/layout/cycle8"/>
    <dgm:cxn modelId="{BA5C6175-8366-594D-A860-EF5D4505F075}" type="presParOf" srcId="{A7199646-DF3A-384C-B64D-EC43648CD9AD}" destId="{DCF869A2-EB3C-DE4C-8A8E-20EEA79B400B}" srcOrd="7" destOrd="0" presId="urn:microsoft.com/office/officeart/2005/8/layout/cycle8"/>
    <dgm:cxn modelId="{FF3DC758-263A-CA48-9547-6534B8A4E1D9}" type="presParOf" srcId="{A7199646-DF3A-384C-B64D-EC43648CD9AD}" destId="{2D900F63-D6BF-E94D-89FE-A5F7ABFD4932}" srcOrd="8" destOrd="0" presId="urn:microsoft.com/office/officeart/2005/8/layout/cycle8"/>
    <dgm:cxn modelId="{94FC4977-6961-E940-985D-803138D7EC92}" type="presParOf" srcId="{A7199646-DF3A-384C-B64D-EC43648CD9AD}" destId="{03D6F051-30E4-944E-9549-AB563FA667DC}" srcOrd="9" destOrd="0" presId="urn:microsoft.com/office/officeart/2005/8/layout/cycle8"/>
    <dgm:cxn modelId="{72BB05F9-426A-B64F-9608-EEADD5B745A5}" type="presParOf" srcId="{A7199646-DF3A-384C-B64D-EC43648CD9AD}" destId="{FAC2E808-135E-CB4A-A400-DB795AD484DC}" srcOrd="10" destOrd="0" presId="urn:microsoft.com/office/officeart/2005/8/layout/cycle8"/>
    <dgm:cxn modelId="{7044FE6E-341A-C040-B7C6-7E95FE4EC21A}" type="presParOf" srcId="{A7199646-DF3A-384C-B64D-EC43648CD9AD}" destId="{C0AE36F5-A933-4348-957B-AA9591527C3D}" srcOrd="11" destOrd="0" presId="urn:microsoft.com/office/officeart/2005/8/layout/cycle8"/>
    <dgm:cxn modelId="{D34FB02C-B29A-204D-BA15-27E939C6A527}" type="presParOf" srcId="{A7199646-DF3A-384C-B64D-EC43648CD9AD}" destId="{E0406608-CA1D-C140-AB5E-BE3DD06514C5}" srcOrd="12" destOrd="0" presId="urn:microsoft.com/office/officeart/2005/8/layout/cycle8"/>
    <dgm:cxn modelId="{9C33DEAC-8DF9-AB4C-9738-B1FDE4F6A913}" type="presParOf" srcId="{A7199646-DF3A-384C-B64D-EC43648CD9AD}" destId="{BE116574-11BF-5241-9DFB-9976223AB70D}" srcOrd="13" destOrd="0" presId="urn:microsoft.com/office/officeart/2005/8/layout/cycle8"/>
    <dgm:cxn modelId="{D08D0519-8FE6-2544-9277-416A58914D5E}" type="presParOf" srcId="{A7199646-DF3A-384C-B64D-EC43648CD9AD}" destId="{64F1A539-F856-B149-964E-5955EA72BB3B}" srcOrd="14" destOrd="0" presId="urn:microsoft.com/office/officeart/2005/8/layout/cycle8"/>
    <dgm:cxn modelId="{6A2050EC-F4FB-7444-B8CF-7DB6BA8294C5}" type="presParOf" srcId="{A7199646-DF3A-384C-B64D-EC43648CD9AD}" destId="{D31A8DDD-DDF5-F04F-BBDE-C8CF68F0BF36}" srcOrd="15" destOrd="0" presId="urn:microsoft.com/office/officeart/2005/8/layout/cycle8"/>
    <dgm:cxn modelId="{BFB3DF88-691A-7D48-83B1-3FF42A7F83F7}" type="presParOf" srcId="{A7199646-DF3A-384C-B64D-EC43648CD9AD}" destId="{945A45E0-3D9B-C64C-9A37-93DB791C6483}" srcOrd="16" destOrd="0" presId="urn:microsoft.com/office/officeart/2005/8/layout/cycle8"/>
    <dgm:cxn modelId="{FDABDB07-1C07-FA4D-9F89-DFE854F1C42D}" type="presParOf" srcId="{A7199646-DF3A-384C-B64D-EC43648CD9AD}" destId="{437A7B39-E6A1-5D45-A502-D7851110FD0D}" srcOrd="17" destOrd="0" presId="urn:microsoft.com/office/officeart/2005/8/layout/cycle8"/>
    <dgm:cxn modelId="{C0EC7516-2CCD-2A4A-A30E-967F01EF6205}" type="presParOf" srcId="{A7199646-DF3A-384C-B64D-EC43648CD9AD}" destId="{0FF1C8FB-E25A-F242-9AFF-0C3772D9FBAE}" srcOrd="18" destOrd="0" presId="urn:microsoft.com/office/officeart/2005/8/layout/cycle8"/>
    <dgm:cxn modelId="{2DFE36FF-1396-C141-B313-DE6B2F4B9EF1}" type="presParOf" srcId="{A7199646-DF3A-384C-B64D-EC43648CD9AD}" destId="{5C871F23-A5DA-5C46-862C-1C8E526BFE7C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822330-FDAE-4798-B8DA-C4C93FA643BB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EB54631-73BA-441A-94FC-985A46DCE271}">
      <dgm:prSet phldrT="[Texto]"/>
      <dgm:spPr>
        <a:solidFill>
          <a:srgbClr val="FF0000">
            <a:alpha val="50000"/>
          </a:srgbClr>
        </a:solidFill>
        <a:ln>
          <a:noFill/>
        </a:ln>
      </dgm:spPr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SMART</a:t>
          </a:r>
          <a:endParaRPr lang="es-ES" dirty="0">
            <a:solidFill>
              <a:schemeClr val="bg1"/>
            </a:solidFill>
          </a:endParaRPr>
        </a:p>
      </dgm:t>
    </dgm:pt>
    <dgm:pt modelId="{6C2A6791-2F10-4113-9872-C5925895D6E4}" type="parTrans" cxnId="{23B2FC53-5674-4B03-8D34-E6119274B306}">
      <dgm:prSet/>
      <dgm:spPr/>
      <dgm:t>
        <a:bodyPr/>
        <a:lstStyle/>
        <a:p>
          <a:endParaRPr lang="es-ES"/>
        </a:p>
      </dgm:t>
    </dgm:pt>
    <dgm:pt modelId="{772718DF-2FD7-4AA8-B1BF-D77AAA992701}" type="sibTrans" cxnId="{23B2FC53-5674-4B03-8D34-E6119274B306}">
      <dgm:prSet/>
      <dgm:spPr/>
      <dgm:t>
        <a:bodyPr/>
        <a:lstStyle/>
        <a:p>
          <a:endParaRPr lang="es-ES"/>
        </a:p>
      </dgm:t>
    </dgm:pt>
    <dgm:pt modelId="{3DC94100-9542-44B1-BFD5-FA43D207E396}">
      <dgm:prSet phldrT="[Texto]" custT="1"/>
      <dgm:spPr>
        <a:solidFill>
          <a:srgbClr val="FF33CC">
            <a:alpha val="50000"/>
          </a:srgbClr>
        </a:solidFill>
        <a:ln>
          <a:noFill/>
        </a:ln>
      </dgm:spPr>
      <dgm:t>
        <a:bodyPr/>
        <a:lstStyle/>
        <a:p>
          <a:r>
            <a:rPr lang="es-ES" sz="1000" b="1" dirty="0" err="1" smtClean="0"/>
            <a:t>Specific</a:t>
          </a:r>
          <a:endParaRPr lang="es-ES" sz="1000" b="1" dirty="0"/>
        </a:p>
      </dgm:t>
    </dgm:pt>
    <dgm:pt modelId="{73E5DA05-F2E5-4B6A-A007-CB91A24DA138}" type="parTrans" cxnId="{8770C6EA-E4DA-4C7B-916C-7A20683D2A1B}">
      <dgm:prSet/>
      <dgm:spPr/>
      <dgm:t>
        <a:bodyPr/>
        <a:lstStyle/>
        <a:p>
          <a:endParaRPr lang="es-ES"/>
        </a:p>
      </dgm:t>
    </dgm:pt>
    <dgm:pt modelId="{FD41360F-F8FC-47C7-A6B8-63C427F1C102}" type="sibTrans" cxnId="{8770C6EA-E4DA-4C7B-916C-7A20683D2A1B}">
      <dgm:prSet/>
      <dgm:spPr/>
      <dgm:t>
        <a:bodyPr/>
        <a:lstStyle/>
        <a:p>
          <a:endParaRPr lang="es-ES"/>
        </a:p>
      </dgm:t>
    </dgm:pt>
    <dgm:pt modelId="{B905E7A3-9FB5-4CE2-9335-C3465739AF4F}">
      <dgm:prSet phldrT="[Texto]" custT="1"/>
      <dgm:spPr>
        <a:solidFill>
          <a:srgbClr val="92D050">
            <a:alpha val="50000"/>
          </a:srgbClr>
        </a:solidFill>
        <a:ln>
          <a:noFill/>
        </a:ln>
      </dgm:spPr>
      <dgm:t>
        <a:bodyPr/>
        <a:lstStyle/>
        <a:p>
          <a:r>
            <a:rPr lang="es-ES" sz="1000" b="1" dirty="0" err="1" smtClean="0"/>
            <a:t>Measurable</a:t>
          </a:r>
          <a:endParaRPr lang="es-ES" sz="1000" b="1" dirty="0"/>
        </a:p>
      </dgm:t>
    </dgm:pt>
    <dgm:pt modelId="{14CE214F-FC72-4373-9721-828170036E62}" type="parTrans" cxnId="{959AEB7C-448C-4396-86C8-3043531FDA83}">
      <dgm:prSet/>
      <dgm:spPr/>
      <dgm:t>
        <a:bodyPr/>
        <a:lstStyle/>
        <a:p>
          <a:endParaRPr lang="es-ES"/>
        </a:p>
      </dgm:t>
    </dgm:pt>
    <dgm:pt modelId="{A5978210-5FDA-4F39-A9CF-02FC83610CD8}" type="sibTrans" cxnId="{959AEB7C-448C-4396-86C8-3043531FDA83}">
      <dgm:prSet/>
      <dgm:spPr/>
      <dgm:t>
        <a:bodyPr/>
        <a:lstStyle/>
        <a:p>
          <a:endParaRPr lang="es-ES"/>
        </a:p>
      </dgm:t>
    </dgm:pt>
    <dgm:pt modelId="{3928640D-1612-4E54-9F92-DC09E7BE5287}">
      <dgm:prSet phldrT="[Texto]"/>
      <dgm:spPr>
        <a:solidFill>
          <a:srgbClr val="FFFF00">
            <a:alpha val="50000"/>
          </a:srgbClr>
        </a:solidFill>
        <a:ln>
          <a:noFill/>
        </a:ln>
      </dgm:spPr>
      <dgm:t>
        <a:bodyPr/>
        <a:lstStyle/>
        <a:p>
          <a:r>
            <a:rPr lang="es-ES" b="1" dirty="0" err="1" smtClean="0"/>
            <a:t>Achievable</a:t>
          </a:r>
          <a:endParaRPr lang="es-ES" b="1" dirty="0"/>
        </a:p>
      </dgm:t>
    </dgm:pt>
    <dgm:pt modelId="{2AE0770A-F1E2-49DD-BDC8-FFBC5816FF0D}" type="parTrans" cxnId="{2BD846AB-5C65-494F-91AE-E79CAB966970}">
      <dgm:prSet/>
      <dgm:spPr/>
      <dgm:t>
        <a:bodyPr/>
        <a:lstStyle/>
        <a:p>
          <a:endParaRPr lang="es-ES"/>
        </a:p>
      </dgm:t>
    </dgm:pt>
    <dgm:pt modelId="{02685008-5A69-4361-9900-C05DC1CFA02B}" type="sibTrans" cxnId="{2BD846AB-5C65-494F-91AE-E79CAB966970}">
      <dgm:prSet/>
      <dgm:spPr/>
      <dgm:t>
        <a:bodyPr/>
        <a:lstStyle/>
        <a:p>
          <a:endParaRPr lang="es-ES"/>
        </a:p>
      </dgm:t>
    </dgm:pt>
    <dgm:pt modelId="{A71F2619-3473-4B90-97B8-D7EE4F4FC1D6}">
      <dgm:prSet phldrT="[Texto]"/>
      <dgm:spPr>
        <a:solidFill>
          <a:srgbClr val="F6862A">
            <a:alpha val="49804"/>
          </a:srgbClr>
        </a:solidFill>
        <a:ln>
          <a:noFill/>
        </a:ln>
      </dgm:spPr>
      <dgm:t>
        <a:bodyPr/>
        <a:lstStyle/>
        <a:p>
          <a:r>
            <a:rPr lang="es-ES" b="1" dirty="0" err="1" smtClean="0"/>
            <a:t>Relevant</a:t>
          </a:r>
          <a:endParaRPr lang="es-ES" b="1" dirty="0"/>
        </a:p>
      </dgm:t>
    </dgm:pt>
    <dgm:pt modelId="{AE40FDDC-8368-4534-810F-85B49488FE9A}" type="parTrans" cxnId="{1FF5E661-AFED-4F9B-8756-99B2231980DE}">
      <dgm:prSet/>
      <dgm:spPr/>
      <dgm:t>
        <a:bodyPr/>
        <a:lstStyle/>
        <a:p>
          <a:endParaRPr lang="es-ES"/>
        </a:p>
      </dgm:t>
    </dgm:pt>
    <dgm:pt modelId="{6E9D8415-2B6F-4009-9E8D-DAE020C12141}" type="sibTrans" cxnId="{1FF5E661-AFED-4F9B-8756-99B2231980DE}">
      <dgm:prSet/>
      <dgm:spPr/>
      <dgm:t>
        <a:bodyPr/>
        <a:lstStyle/>
        <a:p>
          <a:endParaRPr lang="es-ES"/>
        </a:p>
      </dgm:t>
    </dgm:pt>
    <dgm:pt modelId="{5E0B4BA0-1B59-4B6A-B996-5A1DB5D449C0}">
      <dgm:prSet phldrT="[Texto]"/>
      <dgm:spPr>
        <a:solidFill>
          <a:schemeClr val="accent1">
            <a:lumMod val="60000"/>
            <a:lumOff val="40000"/>
            <a:alpha val="50000"/>
          </a:schemeClr>
        </a:solidFill>
        <a:ln>
          <a:noFill/>
        </a:ln>
      </dgm:spPr>
      <dgm:t>
        <a:bodyPr/>
        <a:lstStyle/>
        <a:p>
          <a:r>
            <a:rPr lang="es-ES" b="1" dirty="0" err="1" smtClean="0"/>
            <a:t>Timed</a:t>
          </a:r>
          <a:endParaRPr lang="es-ES" b="1" dirty="0"/>
        </a:p>
      </dgm:t>
    </dgm:pt>
    <dgm:pt modelId="{506AD06E-D82B-49DA-8EA4-C7BCA19FAEBF}" type="parTrans" cxnId="{3717492C-02F1-450A-846F-8FCC2230F52E}">
      <dgm:prSet/>
      <dgm:spPr/>
      <dgm:t>
        <a:bodyPr/>
        <a:lstStyle/>
        <a:p>
          <a:endParaRPr lang="es-ES"/>
        </a:p>
      </dgm:t>
    </dgm:pt>
    <dgm:pt modelId="{E46D45DB-BF36-431A-B8AA-FFC7A302A384}" type="sibTrans" cxnId="{3717492C-02F1-450A-846F-8FCC2230F52E}">
      <dgm:prSet/>
      <dgm:spPr/>
      <dgm:t>
        <a:bodyPr/>
        <a:lstStyle/>
        <a:p>
          <a:endParaRPr lang="es-ES"/>
        </a:p>
      </dgm:t>
    </dgm:pt>
    <dgm:pt modelId="{EDA9EE7A-4189-4EB6-A1CC-DFD6D02CB59A}" type="pres">
      <dgm:prSet presAssocID="{8D822330-FDAE-4798-B8DA-C4C93FA643B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AD90998-E044-44C7-8622-2A4AF6564441}" type="pres">
      <dgm:prSet presAssocID="{8D822330-FDAE-4798-B8DA-C4C93FA643BB}" presName="radial" presStyleCnt="0">
        <dgm:presLayoutVars>
          <dgm:animLvl val="ctr"/>
        </dgm:presLayoutVars>
      </dgm:prSet>
      <dgm:spPr/>
    </dgm:pt>
    <dgm:pt modelId="{BEDE1B13-586E-4005-AAA8-8630AB52C514}" type="pres">
      <dgm:prSet presAssocID="{4EB54631-73BA-441A-94FC-985A46DCE271}" presName="centerShape" presStyleLbl="vennNode1" presStyleIdx="0" presStyleCnt="6"/>
      <dgm:spPr/>
      <dgm:t>
        <a:bodyPr/>
        <a:lstStyle/>
        <a:p>
          <a:endParaRPr lang="es-ES"/>
        </a:p>
      </dgm:t>
    </dgm:pt>
    <dgm:pt modelId="{DF9C93C6-1BDA-4523-8B3E-C61729B7038A}" type="pres">
      <dgm:prSet presAssocID="{3DC94100-9542-44B1-BFD5-FA43D207E396}" presName="node" presStyleLbl="vennNode1" presStyleIdx="1" presStyleCnt="6" custScaleX="121525" custScaleY="1248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3CD0E3-771A-4679-891C-7446EEAA8724}" type="pres">
      <dgm:prSet presAssocID="{B905E7A3-9FB5-4CE2-9335-C3465739AF4F}" presName="node" presStyleLbl="vennNode1" presStyleIdx="2" presStyleCnt="6" custScaleX="121525" custScaleY="1248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96ABCA-F3FE-4943-8B47-87452BB67944}" type="pres">
      <dgm:prSet presAssocID="{3928640D-1612-4E54-9F92-DC09E7BE5287}" presName="node" presStyleLbl="vennNode1" presStyleIdx="3" presStyleCnt="6" custScaleX="121525" custScaleY="1248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EFB517-74BC-45F6-9346-C5A70E723E4A}" type="pres">
      <dgm:prSet presAssocID="{A71F2619-3473-4B90-97B8-D7EE4F4FC1D6}" presName="node" presStyleLbl="vennNode1" presStyleIdx="4" presStyleCnt="6" custScaleX="121525" custScaleY="1248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38E63F-E6E9-44DE-883A-F7C1430E8CCC}" type="pres">
      <dgm:prSet presAssocID="{5E0B4BA0-1B59-4B6A-B996-5A1DB5D449C0}" presName="node" presStyleLbl="vennNode1" presStyleIdx="5" presStyleCnt="6" custScaleX="121525" custScaleY="1248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D1E4964-C6FB-7E43-BB7F-0113FD3D0F72}" type="presOf" srcId="{3928640D-1612-4E54-9F92-DC09E7BE5287}" destId="{8596ABCA-F3FE-4943-8B47-87452BB67944}" srcOrd="0" destOrd="0" presId="urn:microsoft.com/office/officeart/2005/8/layout/radial3"/>
    <dgm:cxn modelId="{23B2FC53-5674-4B03-8D34-E6119274B306}" srcId="{8D822330-FDAE-4798-B8DA-C4C93FA643BB}" destId="{4EB54631-73BA-441A-94FC-985A46DCE271}" srcOrd="0" destOrd="0" parTransId="{6C2A6791-2F10-4113-9872-C5925895D6E4}" sibTransId="{772718DF-2FD7-4AA8-B1BF-D77AAA992701}"/>
    <dgm:cxn modelId="{B5ECF810-6C45-234C-A306-1071A715F368}" type="presOf" srcId="{4EB54631-73BA-441A-94FC-985A46DCE271}" destId="{BEDE1B13-586E-4005-AAA8-8630AB52C514}" srcOrd="0" destOrd="0" presId="urn:microsoft.com/office/officeart/2005/8/layout/radial3"/>
    <dgm:cxn modelId="{FEB60BCA-84A5-074C-B88F-F9249D587A0D}" type="presOf" srcId="{3DC94100-9542-44B1-BFD5-FA43D207E396}" destId="{DF9C93C6-1BDA-4523-8B3E-C61729B7038A}" srcOrd="0" destOrd="0" presId="urn:microsoft.com/office/officeart/2005/8/layout/radial3"/>
    <dgm:cxn modelId="{959AEB7C-448C-4396-86C8-3043531FDA83}" srcId="{4EB54631-73BA-441A-94FC-985A46DCE271}" destId="{B905E7A3-9FB5-4CE2-9335-C3465739AF4F}" srcOrd="1" destOrd="0" parTransId="{14CE214F-FC72-4373-9721-828170036E62}" sibTransId="{A5978210-5FDA-4F39-A9CF-02FC83610CD8}"/>
    <dgm:cxn modelId="{1FF5E661-AFED-4F9B-8756-99B2231980DE}" srcId="{4EB54631-73BA-441A-94FC-985A46DCE271}" destId="{A71F2619-3473-4B90-97B8-D7EE4F4FC1D6}" srcOrd="3" destOrd="0" parTransId="{AE40FDDC-8368-4534-810F-85B49488FE9A}" sibTransId="{6E9D8415-2B6F-4009-9E8D-DAE020C12141}"/>
    <dgm:cxn modelId="{8770C6EA-E4DA-4C7B-916C-7A20683D2A1B}" srcId="{4EB54631-73BA-441A-94FC-985A46DCE271}" destId="{3DC94100-9542-44B1-BFD5-FA43D207E396}" srcOrd="0" destOrd="0" parTransId="{73E5DA05-F2E5-4B6A-A007-CB91A24DA138}" sibTransId="{FD41360F-F8FC-47C7-A6B8-63C427F1C102}"/>
    <dgm:cxn modelId="{59F8C50D-9DF8-1846-9BBB-E463926C79B0}" type="presOf" srcId="{5E0B4BA0-1B59-4B6A-B996-5A1DB5D449C0}" destId="{FE38E63F-E6E9-44DE-883A-F7C1430E8CCC}" srcOrd="0" destOrd="0" presId="urn:microsoft.com/office/officeart/2005/8/layout/radial3"/>
    <dgm:cxn modelId="{2BD846AB-5C65-494F-91AE-E79CAB966970}" srcId="{4EB54631-73BA-441A-94FC-985A46DCE271}" destId="{3928640D-1612-4E54-9F92-DC09E7BE5287}" srcOrd="2" destOrd="0" parTransId="{2AE0770A-F1E2-49DD-BDC8-FFBC5816FF0D}" sibTransId="{02685008-5A69-4361-9900-C05DC1CFA02B}"/>
    <dgm:cxn modelId="{3717492C-02F1-450A-846F-8FCC2230F52E}" srcId="{4EB54631-73BA-441A-94FC-985A46DCE271}" destId="{5E0B4BA0-1B59-4B6A-B996-5A1DB5D449C0}" srcOrd="4" destOrd="0" parTransId="{506AD06E-D82B-49DA-8EA4-C7BCA19FAEBF}" sibTransId="{E46D45DB-BF36-431A-B8AA-FFC7A302A384}"/>
    <dgm:cxn modelId="{934DDBFF-2C17-5F49-A0B2-8E75A9A00136}" type="presOf" srcId="{B905E7A3-9FB5-4CE2-9335-C3465739AF4F}" destId="{9B3CD0E3-771A-4679-891C-7446EEAA8724}" srcOrd="0" destOrd="0" presId="urn:microsoft.com/office/officeart/2005/8/layout/radial3"/>
    <dgm:cxn modelId="{067F800A-93C7-604D-871B-007A16238399}" type="presOf" srcId="{A71F2619-3473-4B90-97B8-D7EE4F4FC1D6}" destId="{CFEFB517-74BC-45F6-9346-C5A70E723E4A}" srcOrd="0" destOrd="0" presId="urn:microsoft.com/office/officeart/2005/8/layout/radial3"/>
    <dgm:cxn modelId="{9ECD8401-4DF0-E64B-8037-12B0F2714099}" type="presOf" srcId="{8D822330-FDAE-4798-B8DA-C4C93FA643BB}" destId="{EDA9EE7A-4189-4EB6-A1CC-DFD6D02CB59A}" srcOrd="0" destOrd="0" presId="urn:microsoft.com/office/officeart/2005/8/layout/radial3"/>
    <dgm:cxn modelId="{BF8B17F7-D5CC-F146-A7A3-D630C86E291A}" type="presParOf" srcId="{EDA9EE7A-4189-4EB6-A1CC-DFD6D02CB59A}" destId="{3AD90998-E044-44C7-8622-2A4AF6564441}" srcOrd="0" destOrd="0" presId="urn:microsoft.com/office/officeart/2005/8/layout/radial3"/>
    <dgm:cxn modelId="{3573C9F7-047B-2840-956E-105000618386}" type="presParOf" srcId="{3AD90998-E044-44C7-8622-2A4AF6564441}" destId="{BEDE1B13-586E-4005-AAA8-8630AB52C514}" srcOrd="0" destOrd="0" presId="urn:microsoft.com/office/officeart/2005/8/layout/radial3"/>
    <dgm:cxn modelId="{FBE0389C-7364-FD49-983C-11609E40AB21}" type="presParOf" srcId="{3AD90998-E044-44C7-8622-2A4AF6564441}" destId="{DF9C93C6-1BDA-4523-8B3E-C61729B7038A}" srcOrd="1" destOrd="0" presId="urn:microsoft.com/office/officeart/2005/8/layout/radial3"/>
    <dgm:cxn modelId="{E36FE568-DB09-9A41-898B-76DCF03940BA}" type="presParOf" srcId="{3AD90998-E044-44C7-8622-2A4AF6564441}" destId="{9B3CD0E3-771A-4679-891C-7446EEAA8724}" srcOrd="2" destOrd="0" presId="urn:microsoft.com/office/officeart/2005/8/layout/radial3"/>
    <dgm:cxn modelId="{7581A1A8-0756-7346-8ECB-3ED87D686FC4}" type="presParOf" srcId="{3AD90998-E044-44C7-8622-2A4AF6564441}" destId="{8596ABCA-F3FE-4943-8B47-87452BB67944}" srcOrd="3" destOrd="0" presId="urn:microsoft.com/office/officeart/2005/8/layout/radial3"/>
    <dgm:cxn modelId="{7CF5C62F-A102-5F45-9D17-A0DC60B04FF3}" type="presParOf" srcId="{3AD90998-E044-44C7-8622-2A4AF6564441}" destId="{CFEFB517-74BC-45F6-9346-C5A70E723E4A}" srcOrd="4" destOrd="0" presId="urn:microsoft.com/office/officeart/2005/8/layout/radial3"/>
    <dgm:cxn modelId="{E66CC605-CF7F-A748-BF5B-3E1C4B2E34A8}" type="presParOf" srcId="{3AD90998-E044-44C7-8622-2A4AF6564441}" destId="{FE38E63F-E6E9-44DE-883A-F7C1430E8CCC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FA4C2-4042-4B3E-84B6-9174F5E4CABA}">
      <dsp:nvSpPr>
        <dsp:cNvPr id="0" name=""/>
        <dsp:cNvSpPr/>
      </dsp:nvSpPr>
      <dsp:spPr>
        <a:xfrm>
          <a:off x="38" y="63073"/>
          <a:ext cx="3714268" cy="1036800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 smtClean="0"/>
            <a:t>SMART</a:t>
          </a:r>
          <a:endParaRPr lang="es-ES" sz="3600" b="1" kern="1200" dirty="0"/>
        </a:p>
      </dsp:txBody>
      <dsp:txXfrm>
        <a:off x="38" y="63073"/>
        <a:ext cx="3714268" cy="1036800"/>
      </dsp:txXfrm>
    </dsp:sp>
    <dsp:sp modelId="{94DEBDAE-3F2A-443B-8188-F5DB49879946}">
      <dsp:nvSpPr>
        <dsp:cNvPr id="0" name=""/>
        <dsp:cNvSpPr/>
      </dsp:nvSpPr>
      <dsp:spPr>
        <a:xfrm>
          <a:off x="38" y="1099873"/>
          <a:ext cx="3714268" cy="4094853"/>
        </a:xfrm>
        <a:prstGeom prst="rect">
          <a:avLst/>
        </a:prstGeom>
        <a:solidFill>
          <a:srgbClr val="F8F4DC">
            <a:alpha val="90000"/>
          </a:srgbClr>
        </a:solidFill>
        <a:ln w="25400" cap="flat" cmpd="sng" algn="ctr">
          <a:solidFill>
            <a:srgbClr val="F8F4DC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0" kern="1200" dirty="0" err="1" smtClean="0">
              <a:solidFill>
                <a:schemeClr val="accent1"/>
              </a:solidFill>
            </a:rPr>
            <a:t>S</a:t>
          </a:r>
          <a:r>
            <a:rPr lang="es-ES" sz="3600" kern="1200" dirty="0" err="1" smtClean="0">
              <a:solidFill>
                <a:schemeClr val="accent2">
                  <a:lumMod val="75000"/>
                </a:schemeClr>
              </a:solidFill>
            </a:rPr>
            <a:t>pecific</a:t>
          </a:r>
          <a:endParaRPr lang="es-ES" sz="3600" kern="1200" dirty="0">
            <a:solidFill>
              <a:schemeClr val="accent2">
                <a:lumMod val="75000"/>
              </a:schemeClr>
            </a:solidFill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kern="1200" dirty="0" err="1" smtClean="0">
              <a:solidFill>
                <a:schemeClr val="accent1"/>
              </a:solidFill>
            </a:rPr>
            <a:t>M</a:t>
          </a:r>
          <a:r>
            <a:rPr lang="es-ES" sz="3600" kern="1200" dirty="0" err="1" smtClean="0">
              <a:solidFill>
                <a:schemeClr val="accent2">
                  <a:lumMod val="75000"/>
                </a:schemeClr>
              </a:solidFill>
            </a:rPr>
            <a:t>easurable</a:t>
          </a:r>
          <a:endParaRPr lang="es-ES" sz="3600" kern="1200" dirty="0">
            <a:solidFill>
              <a:schemeClr val="accent2">
                <a:lumMod val="75000"/>
              </a:schemeClr>
            </a:solidFill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kern="1200" dirty="0" err="1" smtClean="0">
              <a:solidFill>
                <a:schemeClr val="accent1"/>
              </a:solidFill>
            </a:rPr>
            <a:t>A</a:t>
          </a:r>
          <a:r>
            <a:rPr lang="es-ES" sz="3600" kern="1200" dirty="0" err="1" smtClean="0">
              <a:solidFill>
                <a:schemeClr val="accent2">
                  <a:lumMod val="75000"/>
                </a:schemeClr>
              </a:solidFill>
            </a:rPr>
            <a:t>chievable</a:t>
          </a:r>
          <a:endParaRPr lang="es-ES" sz="3600" kern="1200" dirty="0">
            <a:solidFill>
              <a:schemeClr val="accent2">
                <a:lumMod val="75000"/>
              </a:schemeClr>
            </a:solidFill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kern="1200" dirty="0" err="1" smtClean="0">
              <a:solidFill>
                <a:schemeClr val="accent1"/>
              </a:solidFill>
            </a:rPr>
            <a:t>R</a:t>
          </a:r>
          <a:r>
            <a:rPr lang="es-ES" sz="3600" kern="1200" dirty="0" err="1" smtClean="0">
              <a:solidFill>
                <a:schemeClr val="accent2">
                  <a:lumMod val="75000"/>
                </a:schemeClr>
              </a:solidFill>
            </a:rPr>
            <a:t>elevant</a:t>
          </a:r>
          <a:endParaRPr lang="es-ES" sz="3600" kern="1200" dirty="0">
            <a:solidFill>
              <a:schemeClr val="accent2">
                <a:lumMod val="75000"/>
              </a:schemeClr>
            </a:solidFill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kern="1200" dirty="0" smtClean="0">
              <a:solidFill>
                <a:schemeClr val="accent1"/>
              </a:solidFill>
            </a:rPr>
            <a:t>T</a:t>
          </a:r>
          <a:r>
            <a:rPr lang="es-ES" sz="3600" kern="1200" dirty="0" smtClean="0">
              <a:solidFill>
                <a:schemeClr val="accent2">
                  <a:lumMod val="75000"/>
                </a:schemeClr>
              </a:solidFill>
            </a:rPr>
            <a:t>ime-</a:t>
          </a:r>
          <a:r>
            <a:rPr lang="es-ES" sz="3600" kern="1200" dirty="0" err="1" smtClean="0">
              <a:solidFill>
                <a:schemeClr val="accent2">
                  <a:lumMod val="75000"/>
                </a:schemeClr>
              </a:solidFill>
            </a:rPr>
            <a:t>bounded</a:t>
          </a:r>
          <a:endParaRPr lang="es-ES" sz="36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8" y="1099873"/>
        <a:ext cx="3714268" cy="4094853"/>
      </dsp:txXfrm>
    </dsp:sp>
    <dsp:sp modelId="{33B63A04-2FBE-4518-A68A-6AF5F5DBCFFC}">
      <dsp:nvSpPr>
        <dsp:cNvPr id="0" name=""/>
        <dsp:cNvSpPr/>
      </dsp:nvSpPr>
      <dsp:spPr>
        <a:xfrm>
          <a:off x="4234304" y="63073"/>
          <a:ext cx="3714268" cy="1036800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 err="1" smtClean="0"/>
            <a:t>Less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is</a:t>
          </a:r>
          <a:r>
            <a:rPr lang="es-ES" sz="3600" b="1" kern="1200" dirty="0" smtClean="0"/>
            <a:t> more</a:t>
          </a:r>
          <a:endParaRPr lang="es-ES" sz="3600" b="1" kern="1200" dirty="0"/>
        </a:p>
      </dsp:txBody>
      <dsp:txXfrm>
        <a:off x="4234304" y="63073"/>
        <a:ext cx="3714268" cy="1036800"/>
      </dsp:txXfrm>
    </dsp:sp>
    <dsp:sp modelId="{777CB16F-C00A-420D-BA0A-27DBF941C106}">
      <dsp:nvSpPr>
        <dsp:cNvPr id="0" name=""/>
        <dsp:cNvSpPr/>
      </dsp:nvSpPr>
      <dsp:spPr>
        <a:xfrm>
          <a:off x="4234304" y="1099873"/>
          <a:ext cx="3714268" cy="4094853"/>
        </a:xfrm>
        <a:prstGeom prst="rect">
          <a:avLst/>
        </a:prstGeom>
        <a:solidFill>
          <a:srgbClr val="F8F4DC">
            <a:alpha val="90000"/>
          </a:srgbClr>
        </a:solidFill>
        <a:ln w="25400" cap="flat" cmpd="sng" algn="ctr">
          <a:solidFill>
            <a:srgbClr val="F8F4DC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kern="1200" dirty="0" smtClean="0">
              <a:solidFill>
                <a:schemeClr val="accent2">
                  <a:lumMod val="75000"/>
                </a:schemeClr>
              </a:solidFill>
            </a:rPr>
            <a:t>Equilibrium between necessity and information overload</a:t>
          </a:r>
          <a:endParaRPr lang="es-ES" sz="3600" kern="1200" dirty="0">
            <a:solidFill>
              <a:schemeClr val="accent2">
                <a:lumMod val="75000"/>
              </a:schemeClr>
            </a:solidFill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kern="1200" dirty="0" smtClean="0">
              <a:solidFill>
                <a:schemeClr val="accent2">
                  <a:lumMod val="75000"/>
                </a:schemeClr>
              </a:solidFill>
            </a:rPr>
            <a:t>Don’t leave goals out of sight</a:t>
          </a:r>
          <a:endParaRPr lang="es-ES" sz="36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234304" y="1099873"/>
        <a:ext cx="3714268" cy="40948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A3FB4-EB84-4896-91C8-271434DE0333}">
      <dsp:nvSpPr>
        <dsp:cNvPr id="0" name=""/>
        <dsp:cNvSpPr/>
      </dsp:nvSpPr>
      <dsp:spPr>
        <a:xfrm>
          <a:off x="1296143" y="0"/>
          <a:ext cx="5400600" cy="5400600"/>
        </a:xfrm>
        <a:prstGeom prst="ellipse">
          <a:avLst/>
        </a:prstGeom>
        <a:solidFill>
          <a:srgbClr val="7A0029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KPIs</a:t>
          </a:r>
          <a:endParaRPr lang="en-GB" sz="3200" kern="1200" dirty="0"/>
        </a:p>
      </dsp:txBody>
      <dsp:txXfrm>
        <a:off x="2578786" y="405045"/>
        <a:ext cx="2835315" cy="918102"/>
      </dsp:txXfrm>
    </dsp:sp>
    <dsp:sp modelId="{72831B07-ABD9-4B9F-8B31-FAE9C8DD9D5D}">
      <dsp:nvSpPr>
        <dsp:cNvPr id="0" name=""/>
        <dsp:cNvSpPr/>
      </dsp:nvSpPr>
      <dsp:spPr>
        <a:xfrm>
          <a:off x="2218904" y="1512167"/>
          <a:ext cx="3685747" cy="3639329"/>
        </a:xfrm>
        <a:prstGeom prst="ellipse">
          <a:avLst/>
        </a:prstGeom>
        <a:solidFill>
          <a:srgbClr val="7A0029">
            <a:alpha val="50000"/>
          </a:srgbClr>
        </a:solidFill>
        <a:ln w="25400" cap="flat" cmpd="sng" algn="ctr">
          <a:solidFill>
            <a:srgbClr val="7A0029">
              <a:alpha val="5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PPIs</a:t>
          </a:r>
          <a:endParaRPr lang="en-GB" sz="3200" kern="1200" dirty="0"/>
        </a:p>
      </dsp:txBody>
      <dsp:txXfrm>
        <a:off x="2758669" y="2422000"/>
        <a:ext cx="2606217" cy="18196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0EA9F-B054-443F-B174-C15351DA2E53}">
      <dsp:nvSpPr>
        <dsp:cNvPr id="0" name=""/>
        <dsp:cNvSpPr/>
      </dsp:nvSpPr>
      <dsp:spPr>
        <a:xfrm>
          <a:off x="1367398" y="285554"/>
          <a:ext cx="2169212" cy="2169212"/>
        </a:xfrm>
        <a:prstGeom prst="pieWedge">
          <a:avLst/>
        </a:prstGeom>
        <a:solidFill>
          <a:srgbClr val="7A0029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bg1"/>
              </a:solidFill>
            </a:rPr>
            <a:t> </a:t>
          </a:r>
          <a:endParaRPr lang="es-ES" sz="1800" b="0" kern="1200" dirty="0">
            <a:solidFill>
              <a:schemeClr val="bg1"/>
            </a:solidFill>
          </a:endParaRPr>
        </a:p>
      </dsp:txBody>
      <dsp:txXfrm>
        <a:off x="2002745" y="920901"/>
        <a:ext cx="1533865" cy="1533865"/>
      </dsp:txXfrm>
    </dsp:sp>
    <dsp:sp modelId="{82A1B37B-38FD-4CF6-9646-75F90BA435A6}">
      <dsp:nvSpPr>
        <dsp:cNvPr id="0" name=""/>
        <dsp:cNvSpPr/>
      </dsp:nvSpPr>
      <dsp:spPr>
        <a:xfrm rot="5400000">
          <a:off x="3636805" y="285554"/>
          <a:ext cx="2169212" cy="2169212"/>
        </a:xfrm>
        <a:prstGeom prst="pieWedge">
          <a:avLst/>
        </a:prstGeom>
        <a:solidFill>
          <a:srgbClr val="7A0029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solidFill>
                <a:schemeClr val="bg1"/>
              </a:solidFill>
            </a:rPr>
            <a:t> </a:t>
          </a:r>
          <a:endParaRPr lang="es-ES" sz="1800" b="0" kern="1200" dirty="0">
            <a:solidFill>
              <a:schemeClr val="bg1"/>
            </a:solidFill>
          </a:endParaRPr>
        </a:p>
      </dsp:txBody>
      <dsp:txXfrm rot="-5400000">
        <a:off x="3636805" y="920901"/>
        <a:ext cx="1533865" cy="1533865"/>
      </dsp:txXfrm>
    </dsp:sp>
    <dsp:sp modelId="{4B018EA9-4D52-437A-9F7A-8D02D6DA41DF}">
      <dsp:nvSpPr>
        <dsp:cNvPr id="0" name=""/>
        <dsp:cNvSpPr/>
      </dsp:nvSpPr>
      <dsp:spPr>
        <a:xfrm rot="10800000">
          <a:off x="3636805" y="2554961"/>
          <a:ext cx="2169212" cy="2169212"/>
        </a:xfrm>
        <a:prstGeom prst="pieWedge">
          <a:avLst/>
        </a:prstGeom>
        <a:solidFill>
          <a:srgbClr val="7A0029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 </a:t>
          </a:r>
          <a:r>
            <a:rPr lang="en-US" sz="1600" b="0" kern="1200" dirty="0" smtClean="0">
              <a:solidFill>
                <a:schemeClr val="bg1"/>
              </a:solidFill>
            </a:rPr>
            <a:t> </a:t>
          </a:r>
          <a:endParaRPr lang="es-ES" sz="1600" b="0" kern="1200" dirty="0">
            <a:solidFill>
              <a:schemeClr val="bg1"/>
            </a:solidFill>
          </a:endParaRPr>
        </a:p>
      </dsp:txBody>
      <dsp:txXfrm rot="10800000">
        <a:off x="3636805" y="2554961"/>
        <a:ext cx="1533865" cy="1533865"/>
      </dsp:txXfrm>
    </dsp:sp>
    <dsp:sp modelId="{701540C9-DB1C-4D96-AFEB-FD71628B57F5}">
      <dsp:nvSpPr>
        <dsp:cNvPr id="0" name=""/>
        <dsp:cNvSpPr/>
      </dsp:nvSpPr>
      <dsp:spPr>
        <a:xfrm rot="16200000">
          <a:off x="1367398" y="2554961"/>
          <a:ext cx="2169212" cy="2169212"/>
        </a:xfrm>
        <a:prstGeom prst="pieWedge">
          <a:avLst/>
        </a:prstGeom>
        <a:solidFill>
          <a:srgbClr val="7A0029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bg1"/>
              </a:solidFill>
            </a:rPr>
            <a:t> </a:t>
          </a:r>
          <a:endParaRPr lang="es-ES" sz="1800" b="0" kern="1200" dirty="0">
            <a:solidFill>
              <a:schemeClr val="bg1"/>
            </a:solidFill>
          </a:endParaRPr>
        </a:p>
      </dsp:txBody>
      <dsp:txXfrm rot="5400000">
        <a:off x="2002745" y="2554961"/>
        <a:ext cx="1533865" cy="1533865"/>
      </dsp:txXfrm>
    </dsp:sp>
    <dsp:sp modelId="{5DCFEC18-91B0-4E78-A696-0F4F519B89B3}">
      <dsp:nvSpPr>
        <dsp:cNvPr id="0" name=""/>
        <dsp:cNvSpPr/>
      </dsp:nvSpPr>
      <dsp:spPr>
        <a:xfrm rot="16200000">
          <a:off x="3080227" y="2220809"/>
          <a:ext cx="748954" cy="651264"/>
        </a:xfrm>
        <a:prstGeom prst="circularArrow">
          <a:avLst/>
        </a:prstGeom>
        <a:solidFill>
          <a:srgbClr val="FFC115"/>
        </a:solidFill>
        <a:ln w="15875" cap="flat" cmpd="sng" algn="ctr">
          <a:solidFill>
            <a:srgbClr val="FFC11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E97907-8A03-4534-A558-1EF300EC488B}">
      <dsp:nvSpPr>
        <dsp:cNvPr id="0" name=""/>
        <dsp:cNvSpPr/>
      </dsp:nvSpPr>
      <dsp:spPr>
        <a:xfrm rot="5400000">
          <a:off x="3375278" y="2218156"/>
          <a:ext cx="748954" cy="651264"/>
        </a:xfrm>
        <a:prstGeom prst="circularArrow">
          <a:avLst/>
        </a:prstGeom>
        <a:solidFill>
          <a:srgbClr val="FFC115"/>
        </a:solidFill>
        <a:ln w="15875" cap="flat" cmpd="sng" algn="ctr">
          <a:solidFill>
            <a:srgbClr val="FFC11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61B4A-B24D-4E4D-B145-062932F8F117}">
      <dsp:nvSpPr>
        <dsp:cNvPr id="0" name=""/>
        <dsp:cNvSpPr/>
      </dsp:nvSpPr>
      <dsp:spPr>
        <a:xfrm>
          <a:off x="949318" y="177598"/>
          <a:ext cx="2493207" cy="2493207"/>
        </a:xfrm>
        <a:prstGeom prst="pie">
          <a:avLst>
            <a:gd name="adj1" fmla="val 16200000"/>
            <a:gd name="adj2" fmla="val 0"/>
          </a:avLst>
        </a:prstGeom>
        <a:solidFill>
          <a:srgbClr val="FFC11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>
              <a:solidFill>
                <a:srgbClr val="141414"/>
              </a:solidFill>
            </a:rPr>
            <a:t>Design</a:t>
          </a:r>
          <a:endParaRPr lang="es-ES" sz="1000" kern="1200" dirty="0">
            <a:solidFill>
              <a:srgbClr val="141414"/>
            </a:solidFill>
          </a:endParaRPr>
        </a:p>
      </dsp:txBody>
      <dsp:txXfrm>
        <a:off x="2272796" y="694344"/>
        <a:ext cx="920112" cy="682663"/>
      </dsp:txXfrm>
    </dsp:sp>
    <dsp:sp modelId="{45EDE714-F0FB-4C42-BE79-AF384E3B8EC6}">
      <dsp:nvSpPr>
        <dsp:cNvPr id="0" name=""/>
        <dsp:cNvSpPr/>
      </dsp:nvSpPr>
      <dsp:spPr>
        <a:xfrm>
          <a:off x="949318" y="261298"/>
          <a:ext cx="2493207" cy="2493207"/>
        </a:xfrm>
        <a:prstGeom prst="pie">
          <a:avLst>
            <a:gd name="adj1" fmla="val 0"/>
            <a:gd name="adj2" fmla="val 5400000"/>
          </a:avLst>
        </a:prstGeom>
        <a:solidFill>
          <a:srgbClr val="FFC11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>
              <a:solidFill>
                <a:srgbClr val="141414"/>
              </a:solidFill>
            </a:rPr>
            <a:t>Instrumen-tation</a:t>
          </a:r>
          <a:endParaRPr lang="es-ES" sz="1100" kern="1200" dirty="0">
            <a:solidFill>
              <a:srgbClr val="141414"/>
            </a:solidFill>
          </a:endParaRPr>
        </a:p>
      </dsp:txBody>
      <dsp:txXfrm>
        <a:off x="2272796" y="1555095"/>
        <a:ext cx="920112" cy="682663"/>
      </dsp:txXfrm>
    </dsp:sp>
    <dsp:sp modelId="{2D900F63-D6BF-E94D-89FE-A5F7ABFD4932}">
      <dsp:nvSpPr>
        <dsp:cNvPr id="0" name=""/>
        <dsp:cNvSpPr/>
      </dsp:nvSpPr>
      <dsp:spPr>
        <a:xfrm>
          <a:off x="865618" y="261298"/>
          <a:ext cx="2493207" cy="2493207"/>
        </a:xfrm>
        <a:prstGeom prst="pie">
          <a:avLst>
            <a:gd name="adj1" fmla="val 5400000"/>
            <a:gd name="adj2" fmla="val 10800000"/>
          </a:avLst>
        </a:prstGeom>
        <a:solidFill>
          <a:srgbClr val="FFC11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rgbClr val="141414"/>
              </a:solidFill>
            </a:rPr>
            <a:t>Computa</a:t>
          </a:r>
          <a:r>
            <a:rPr lang="es-ES" sz="1400" kern="1200" dirty="0" err="1" smtClean="0">
              <a:solidFill>
                <a:srgbClr val="141414"/>
              </a:solidFill>
            </a:rPr>
            <a:t>tion</a:t>
          </a:r>
          <a:endParaRPr lang="es-ES" sz="1200" kern="1200" dirty="0">
            <a:solidFill>
              <a:srgbClr val="141414"/>
            </a:solidFill>
          </a:endParaRPr>
        </a:p>
      </dsp:txBody>
      <dsp:txXfrm>
        <a:off x="1115235" y="1555095"/>
        <a:ext cx="920112" cy="682663"/>
      </dsp:txXfrm>
    </dsp:sp>
    <dsp:sp modelId="{E0406608-CA1D-C140-AB5E-BE3DD06514C5}">
      <dsp:nvSpPr>
        <dsp:cNvPr id="0" name=""/>
        <dsp:cNvSpPr/>
      </dsp:nvSpPr>
      <dsp:spPr>
        <a:xfrm>
          <a:off x="865618" y="177598"/>
          <a:ext cx="2493207" cy="2493207"/>
        </a:xfrm>
        <a:prstGeom prst="pie">
          <a:avLst>
            <a:gd name="adj1" fmla="val 10800000"/>
            <a:gd name="adj2" fmla="val 16200000"/>
          </a:avLst>
        </a:prstGeom>
        <a:solidFill>
          <a:srgbClr val="FFC11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>
              <a:solidFill>
                <a:srgbClr val="141414"/>
              </a:solidFill>
            </a:rPr>
            <a:t>Evaluation</a:t>
          </a:r>
          <a:endParaRPr lang="es-ES" sz="1000" kern="1200" dirty="0">
            <a:solidFill>
              <a:srgbClr val="141414"/>
            </a:solidFill>
          </a:endParaRPr>
        </a:p>
      </dsp:txBody>
      <dsp:txXfrm>
        <a:off x="1115235" y="694344"/>
        <a:ext cx="920112" cy="682663"/>
      </dsp:txXfrm>
    </dsp:sp>
    <dsp:sp modelId="{945A45E0-3D9B-C64C-9A37-93DB791C6483}">
      <dsp:nvSpPr>
        <dsp:cNvPr id="0" name=""/>
        <dsp:cNvSpPr/>
      </dsp:nvSpPr>
      <dsp:spPr>
        <a:xfrm>
          <a:off x="794977" y="23256"/>
          <a:ext cx="2801890" cy="2801890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7A7B39-E6A1-5D45-A502-D7851110FD0D}">
      <dsp:nvSpPr>
        <dsp:cNvPr id="0" name=""/>
        <dsp:cNvSpPr/>
      </dsp:nvSpPr>
      <dsp:spPr>
        <a:xfrm>
          <a:off x="794977" y="106957"/>
          <a:ext cx="2801890" cy="2801890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F1C8FB-E25A-F242-9AFF-0C3772D9FBAE}">
      <dsp:nvSpPr>
        <dsp:cNvPr id="0" name=""/>
        <dsp:cNvSpPr/>
      </dsp:nvSpPr>
      <dsp:spPr>
        <a:xfrm>
          <a:off x="711276" y="106957"/>
          <a:ext cx="2801890" cy="2801890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871F23-A5DA-5C46-862C-1C8E526BFE7C}">
      <dsp:nvSpPr>
        <dsp:cNvPr id="0" name=""/>
        <dsp:cNvSpPr/>
      </dsp:nvSpPr>
      <dsp:spPr>
        <a:xfrm>
          <a:off x="711276" y="23256"/>
          <a:ext cx="2801890" cy="2801890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E1B13-586E-4005-AAA8-8630AB52C514}">
      <dsp:nvSpPr>
        <dsp:cNvPr id="0" name=""/>
        <dsp:cNvSpPr/>
      </dsp:nvSpPr>
      <dsp:spPr>
        <a:xfrm>
          <a:off x="1438885" y="661102"/>
          <a:ext cx="1532490" cy="1532490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chemeClr val="bg1"/>
              </a:solidFill>
            </a:rPr>
            <a:t>SMART</a:t>
          </a:r>
          <a:endParaRPr lang="es-ES" sz="2800" kern="1200" dirty="0">
            <a:solidFill>
              <a:schemeClr val="bg1"/>
            </a:solidFill>
          </a:endParaRPr>
        </a:p>
      </dsp:txBody>
      <dsp:txXfrm>
        <a:off x="1663313" y="885530"/>
        <a:ext cx="1083634" cy="1083634"/>
      </dsp:txXfrm>
    </dsp:sp>
    <dsp:sp modelId="{DF9C93C6-1BDA-4523-8B3E-C61729B7038A}">
      <dsp:nvSpPr>
        <dsp:cNvPr id="0" name=""/>
        <dsp:cNvSpPr/>
      </dsp:nvSpPr>
      <dsp:spPr>
        <a:xfrm>
          <a:off x="1739541" y="-47982"/>
          <a:ext cx="931179" cy="956772"/>
        </a:xfrm>
        <a:prstGeom prst="ellipse">
          <a:avLst/>
        </a:prstGeom>
        <a:solidFill>
          <a:srgbClr val="FF33CC">
            <a:alpha val="5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err="1" smtClean="0"/>
            <a:t>Specific</a:t>
          </a:r>
          <a:endParaRPr lang="es-ES" sz="1000" b="1" kern="1200" dirty="0"/>
        </a:p>
      </dsp:txBody>
      <dsp:txXfrm>
        <a:off x="1875909" y="92134"/>
        <a:ext cx="658443" cy="676540"/>
      </dsp:txXfrm>
    </dsp:sp>
    <dsp:sp modelId="{9B3CD0E3-771A-4679-891C-7446EEAA8724}">
      <dsp:nvSpPr>
        <dsp:cNvPr id="0" name=""/>
        <dsp:cNvSpPr/>
      </dsp:nvSpPr>
      <dsp:spPr>
        <a:xfrm>
          <a:off x="2687691" y="640888"/>
          <a:ext cx="931179" cy="956772"/>
        </a:xfrm>
        <a:prstGeom prst="ellipse">
          <a:avLst/>
        </a:prstGeom>
        <a:solidFill>
          <a:srgbClr val="92D050">
            <a:alpha val="5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err="1" smtClean="0"/>
            <a:t>Measurable</a:t>
          </a:r>
          <a:endParaRPr lang="es-ES" sz="1000" b="1" kern="1200" dirty="0"/>
        </a:p>
      </dsp:txBody>
      <dsp:txXfrm>
        <a:off x="2824059" y="781004"/>
        <a:ext cx="658443" cy="676540"/>
      </dsp:txXfrm>
    </dsp:sp>
    <dsp:sp modelId="{8596ABCA-F3FE-4943-8B47-87452BB67944}">
      <dsp:nvSpPr>
        <dsp:cNvPr id="0" name=""/>
        <dsp:cNvSpPr/>
      </dsp:nvSpPr>
      <dsp:spPr>
        <a:xfrm>
          <a:off x="2325530" y="1755506"/>
          <a:ext cx="931179" cy="956772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err="1" smtClean="0"/>
            <a:t>Achievable</a:t>
          </a:r>
          <a:endParaRPr lang="es-ES" sz="1100" b="1" kern="1200" dirty="0"/>
        </a:p>
      </dsp:txBody>
      <dsp:txXfrm>
        <a:off x="2461898" y="1895622"/>
        <a:ext cx="658443" cy="676540"/>
      </dsp:txXfrm>
    </dsp:sp>
    <dsp:sp modelId="{CFEFB517-74BC-45F6-9346-C5A70E723E4A}">
      <dsp:nvSpPr>
        <dsp:cNvPr id="0" name=""/>
        <dsp:cNvSpPr/>
      </dsp:nvSpPr>
      <dsp:spPr>
        <a:xfrm>
          <a:off x="1153552" y="1755506"/>
          <a:ext cx="931179" cy="956772"/>
        </a:xfrm>
        <a:prstGeom prst="ellipse">
          <a:avLst/>
        </a:prstGeom>
        <a:solidFill>
          <a:srgbClr val="F6862A">
            <a:alpha val="49804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err="1" smtClean="0"/>
            <a:t>Relevant</a:t>
          </a:r>
          <a:endParaRPr lang="es-ES" sz="1100" b="1" kern="1200" dirty="0"/>
        </a:p>
      </dsp:txBody>
      <dsp:txXfrm>
        <a:off x="1289920" y="1895622"/>
        <a:ext cx="658443" cy="676540"/>
      </dsp:txXfrm>
    </dsp:sp>
    <dsp:sp modelId="{FE38E63F-E6E9-44DE-883A-F7C1430E8CCC}">
      <dsp:nvSpPr>
        <dsp:cNvPr id="0" name=""/>
        <dsp:cNvSpPr/>
      </dsp:nvSpPr>
      <dsp:spPr>
        <a:xfrm>
          <a:off x="791391" y="640888"/>
          <a:ext cx="931179" cy="956772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err="1" smtClean="0"/>
            <a:t>Timed</a:t>
          </a:r>
          <a:endParaRPr lang="es-ES" sz="1100" b="1" kern="1200" dirty="0"/>
        </a:p>
      </dsp:txBody>
      <dsp:txXfrm>
        <a:off x="927759" y="781004"/>
        <a:ext cx="658443" cy="676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9BF5F-BDB4-0240-9C00-7B05D391956A}" type="datetimeFigureOut">
              <a:t>29/10/13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05465-97E6-8943-A113-9FD1622A26BD}" type="slidenum"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07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baseline="0" noProof="0" dirty="0" smtClean="0"/>
              <a:t>En </a:t>
            </a:r>
            <a:r>
              <a:rPr lang="en-GB" baseline="0" noProof="0" dirty="0" err="1" smtClean="0"/>
              <a:t>este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contexto</a:t>
            </a:r>
            <a:r>
              <a:rPr lang="en-GB" baseline="0" noProof="0" dirty="0" smtClean="0"/>
              <a:t> del </a:t>
            </a:r>
            <a:r>
              <a:rPr lang="en-GB" baseline="0" noProof="0" dirty="0" err="1" smtClean="0"/>
              <a:t>ciclo</a:t>
            </a:r>
            <a:r>
              <a:rPr lang="en-GB" baseline="0" noProof="0" dirty="0" smtClean="0"/>
              <a:t> de </a:t>
            </a:r>
            <a:r>
              <a:rPr lang="en-GB" baseline="0" noProof="0" dirty="0" err="1" smtClean="0"/>
              <a:t>vida</a:t>
            </a:r>
            <a:r>
              <a:rPr lang="en-GB" baseline="0" noProof="0" dirty="0" smtClean="0"/>
              <a:t> de la </a:t>
            </a:r>
            <a:r>
              <a:rPr lang="en-GB" baseline="0" noProof="0" dirty="0" err="1" smtClean="0"/>
              <a:t>gestión</a:t>
            </a:r>
            <a:r>
              <a:rPr lang="en-GB" baseline="0" noProof="0" dirty="0" smtClean="0"/>
              <a:t> del </a:t>
            </a:r>
            <a:r>
              <a:rPr lang="en-GB" baseline="0" noProof="0" dirty="0" err="1" smtClean="0"/>
              <a:t>proceso</a:t>
            </a:r>
            <a:r>
              <a:rPr lang="en-GB" baseline="0" noProof="0" dirty="0" smtClean="0"/>
              <a:t> de </a:t>
            </a:r>
            <a:r>
              <a:rPr lang="en-GB" baseline="0" noProof="0" dirty="0" err="1" smtClean="0"/>
              <a:t>negocio</a:t>
            </a:r>
            <a:r>
              <a:rPr lang="en-GB" baseline="0" noProof="0" dirty="0" smtClean="0"/>
              <a:t>, </a:t>
            </a:r>
            <a:r>
              <a:rPr lang="en-GB" baseline="0" noProof="0" dirty="0" err="1" smtClean="0"/>
              <a:t>ya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para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poder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llevar</a:t>
            </a:r>
            <a:r>
              <a:rPr lang="en-GB" baseline="0" noProof="0" dirty="0" smtClean="0"/>
              <a:t> a </a:t>
            </a:r>
            <a:r>
              <a:rPr lang="en-GB" baseline="0" noProof="0" dirty="0" err="1" smtClean="0"/>
              <a:t>cabo</a:t>
            </a:r>
            <a:r>
              <a:rPr lang="en-GB" baseline="0" noProof="0" dirty="0" smtClean="0"/>
              <a:t> la </a:t>
            </a:r>
            <a:r>
              <a:rPr lang="en-GB" baseline="0" noProof="0" dirty="0" err="1" smtClean="0"/>
              <a:t>mejora</a:t>
            </a:r>
            <a:r>
              <a:rPr lang="en-GB" baseline="0" noProof="0" dirty="0" smtClean="0"/>
              <a:t> de la </a:t>
            </a:r>
            <a:r>
              <a:rPr lang="en-GB" baseline="0" noProof="0" dirty="0" err="1" smtClean="0"/>
              <a:t>que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hablábamos</a:t>
            </a:r>
            <a:r>
              <a:rPr lang="en-GB" baseline="0" noProof="0" dirty="0" smtClean="0"/>
              <a:t>, </a:t>
            </a:r>
            <a:r>
              <a:rPr lang="en-GB" baseline="0" noProof="0" dirty="0" err="1" smtClean="0"/>
              <a:t>es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necesario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medir</a:t>
            </a:r>
            <a:r>
              <a:rPr lang="en-GB" baseline="0" noProof="0" dirty="0" smtClean="0"/>
              <a:t>.</a:t>
            </a:r>
          </a:p>
          <a:p>
            <a:pPr>
              <a:buFontTx/>
              <a:buNone/>
            </a:pPr>
            <a:r>
              <a:rPr lang="en-GB" baseline="0" noProof="0" dirty="0" smtClean="0"/>
              <a:t>De </a:t>
            </a:r>
            <a:r>
              <a:rPr lang="en-GB" baseline="0" noProof="0" dirty="0" err="1" smtClean="0"/>
              <a:t>hecho</a:t>
            </a:r>
            <a:r>
              <a:rPr lang="en-GB" baseline="0" noProof="0" dirty="0" smtClean="0"/>
              <a:t>, </a:t>
            </a:r>
            <a:r>
              <a:rPr lang="en-GB" baseline="0" noProof="0" dirty="0" err="1" smtClean="0"/>
              <a:t>así</a:t>
            </a:r>
            <a:r>
              <a:rPr lang="en-GB" baseline="0" noProof="0" dirty="0" smtClean="0"/>
              <a:t> lo </a:t>
            </a:r>
            <a:r>
              <a:rPr lang="en-GB" baseline="0" noProof="0" dirty="0" err="1" smtClean="0"/>
              <a:t>indican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actualmente</a:t>
            </a:r>
            <a:r>
              <a:rPr lang="en-GB" baseline="0" noProof="0" dirty="0" smtClean="0"/>
              <a:t>, la </a:t>
            </a:r>
            <a:r>
              <a:rPr lang="en-GB" baseline="0" noProof="0" dirty="0" err="1" smtClean="0"/>
              <a:t>mayoría</a:t>
            </a:r>
            <a:r>
              <a:rPr lang="en-GB" baseline="0" noProof="0" dirty="0" smtClean="0"/>
              <a:t> de </a:t>
            </a:r>
            <a:r>
              <a:rPr lang="en-GB" baseline="0" noProof="0" dirty="0" err="1" smtClean="0"/>
              <a:t>las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metodologías</a:t>
            </a:r>
            <a:r>
              <a:rPr lang="en-GB" baseline="0" noProof="0" dirty="0" smtClean="0"/>
              <a:t> y </a:t>
            </a:r>
            <a:r>
              <a:rPr lang="en-GB" baseline="0" noProof="0" dirty="0" err="1" smtClean="0"/>
              <a:t>buenas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prácticas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que</a:t>
            </a:r>
            <a:r>
              <a:rPr lang="en-GB" baseline="0" noProof="0" dirty="0" smtClean="0"/>
              <a:t> se </a:t>
            </a:r>
            <a:r>
              <a:rPr lang="en-GB" baseline="0" noProof="0" dirty="0" err="1" smtClean="0"/>
              <a:t>utilizan</a:t>
            </a:r>
            <a:r>
              <a:rPr lang="en-GB" baseline="0" noProof="0" dirty="0" smtClean="0"/>
              <a:t> en </a:t>
            </a:r>
            <a:r>
              <a:rPr lang="en-GB" baseline="0" noProof="0" dirty="0" err="1" smtClean="0"/>
              <a:t>las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organizaciones</a:t>
            </a:r>
            <a:r>
              <a:rPr lang="en-GB" baseline="0" noProof="0" dirty="0" smtClean="0"/>
              <a:t> -lo </a:t>
            </a:r>
            <a:r>
              <a:rPr lang="en-GB" baseline="0" noProof="0" dirty="0" err="1" smtClean="0"/>
              <a:t>contemplan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como</a:t>
            </a:r>
            <a:r>
              <a:rPr lang="en-GB" baseline="0" noProof="0" dirty="0" smtClean="0"/>
              <a:t> parte principal del </a:t>
            </a:r>
            <a:r>
              <a:rPr lang="en-GB" baseline="0" noProof="0" dirty="0" err="1" smtClean="0"/>
              <a:t>ciclo</a:t>
            </a:r>
            <a:r>
              <a:rPr lang="en-GB" baseline="0" noProof="0" dirty="0" smtClean="0"/>
              <a:t> de </a:t>
            </a:r>
            <a:r>
              <a:rPr lang="en-GB" baseline="0" noProof="0" dirty="0" err="1" smtClean="0"/>
              <a:t>mejora</a:t>
            </a:r>
            <a:endParaRPr lang="en-GB" baseline="0" noProof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A1E47-794F-49F1-BAF6-B4C88EB935DC}" type="slidenum">
              <a:rPr lang="es-ES" smtClean="0"/>
              <a:pPr/>
              <a:t>4</a:t>
            </a:fld>
            <a:endParaRPr lang="es-E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baseline="0" noProof="0" dirty="0" err="1" smtClean="0"/>
              <a:t>Por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ejemplo</a:t>
            </a:r>
            <a:r>
              <a:rPr lang="en-GB" baseline="0" noProof="0" dirty="0" smtClean="0"/>
              <a:t>, en </a:t>
            </a:r>
            <a:r>
              <a:rPr lang="en-GB" baseline="0" noProof="0" dirty="0" err="1" smtClean="0"/>
              <a:t>nuestro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proceso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podemos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medir</a:t>
            </a:r>
            <a:r>
              <a:rPr lang="en-GB" baseline="0" noProof="0" dirty="0" smtClean="0"/>
              <a:t>: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A1E47-794F-49F1-BAF6-B4C88EB935DC}" type="slidenum">
              <a:rPr lang="es-ES" smtClean="0"/>
              <a:pPr/>
              <a:t>13</a:t>
            </a:fld>
            <a:endParaRPr lang="es-E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0925"/>
            <a:r>
              <a:rPr lang="es-ES" dirty="0" smtClean="0"/>
              <a:t>No voy a medir nada si luego no puedo actuar</a:t>
            </a:r>
            <a:r>
              <a:rPr lang="es-ES" baseline="0" dirty="0" smtClean="0"/>
              <a:t> (ejemplo mandar hacer mesa y medir en micras)</a:t>
            </a:r>
            <a:endParaRPr lang="es-ES" dirty="0" smtClean="0"/>
          </a:p>
          <a:p>
            <a:r>
              <a:rPr lang="es-ES" dirty="0" smtClean="0"/>
              <a:t>Medir cuesta:</a:t>
            </a:r>
          </a:p>
          <a:p>
            <a:pPr>
              <a:buFontTx/>
              <a:buChar char="-"/>
            </a:pPr>
            <a:r>
              <a:rPr lang="es-ES" baseline="0" dirty="0" smtClean="0"/>
              <a:t> Diseñarlas</a:t>
            </a:r>
          </a:p>
          <a:p>
            <a:pPr>
              <a:buFontTx/>
              <a:buChar char="-"/>
            </a:pPr>
            <a:r>
              <a:rPr lang="es-ES" baseline="0" dirty="0" smtClean="0"/>
              <a:t> Medir</a:t>
            </a:r>
          </a:p>
          <a:p>
            <a:pPr>
              <a:buFontTx/>
              <a:buChar char="-"/>
            </a:pPr>
            <a:r>
              <a:rPr lang="es-ES" baseline="0" dirty="0" smtClean="0"/>
              <a:t> Monitorizar</a:t>
            </a:r>
          </a:p>
          <a:p>
            <a:pPr>
              <a:buFontTx/>
              <a:buChar char="-"/>
            </a:pPr>
            <a:r>
              <a:rPr lang="es-ES" baseline="0" dirty="0" smtClean="0"/>
              <a:t> gestionar la monitorización</a:t>
            </a:r>
          </a:p>
          <a:p>
            <a:pPr>
              <a:buFontTx/>
              <a:buChar char="-"/>
            </a:pPr>
            <a:r>
              <a:rPr lang="es-ES" baseline="0" dirty="0" smtClean="0"/>
              <a:t>…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AC522-B98F-4BF9-AD75-32EA63AD5645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baseline="0" noProof="0" dirty="0" smtClean="0"/>
              <a:t>De forma </a:t>
            </a:r>
            <a:r>
              <a:rPr lang="en-GB" baseline="0" noProof="0" dirty="0" err="1" smtClean="0"/>
              <a:t>que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estos</a:t>
            </a:r>
            <a:r>
              <a:rPr lang="en-GB" baseline="0" noProof="0" dirty="0" smtClean="0"/>
              <a:t> PPIs </a:t>
            </a:r>
            <a:r>
              <a:rPr lang="en-GB" baseline="0" noProof="0" dirty="0" err="1" smtClean="0"/>
              <a:t>pueden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entenderse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como</a:t>
            </a:r>
            <a:r>
              <a:rPr lang="en-GB" baseline="0" noProof="0" dirty="0" smtClean="0"/>
              <a:t> un </a:t>
            </a:r>
            <a:r>
              <a:rPr lang="en-GB" baseline="0" noProof="0" dirty="0" err="1" smtClean="0"/>
              <a:t>caso</a:t>
            </a:r>
            <a:r>
              <a:rPr lang="en-GB" baseline="0" noProof="0" dirty="0" smtClean="0"/>
              <a:t> particular de KPIs, </a:t>
            </a:r>
            <a:r>
              <a:rPr lang="en-GB" baseline="0" noProof="0" dirty="0" err="1" smtClean="0"/>
              <a:t>por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ejemplo</a:t>
            </a:r>
            <a:r>
              <a:rPr lang="en-GB" baseline="0" noProof="0" dirty="0" smtClean="0"/>
              <a:t> un KPI </a:t>
            </a:r>
            <a:r>
              <a:rPr lang="en-GB" baseline="0" noProof="0" dirty="0" err="1" smtClean="0"/>
              <a:t>es</a:t>
            </a:r>
            <a:r>
              <a:rPr lang="en-GB" baseline="0" noProof="0" dirty="0" smtClean="0"/>
              <a:t> el % de </a:t>
            </a:r>
            <a:r>
              <a:rPr lang="en-GB" baseline="0" noProof="0" dirty="0" err="1" smtClean="0"/>
              <a:t>clientes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satifechos</a:t>
            </a:r>
            <a:r>
              <a:rPr lang="en-GB" baseline="0" noProof="0" dirty="0" smtClean="0"/>
              <a:t>, y un PPI </a:t>
            </a:r>
            <a:r>
              <a:rPr lang="en-GB" baseline="0" noProof="0" dirty="0" err="1" smtClean="0"/>
              <a:t>puede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ser</a:t>
            </a:r>
            <a:r>
              <a:rPr lang="en-GB" baseline="0" noProof="0" dirty="0" smtClean="0"/>
              <a:t> lo </a:t>
            </a:r>
            <a:r>
              <a:rPr lang="en-GB" baseline="0" noProof="0" dirty="0" err="1" smtClean="0"/>
              <a:t>sretrasos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causados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por</a:t>
            </a:r>
            <a:r>
              <a:rPr lang="en-GB" baseline="0" noProof="0" dirty="0" smtClean="0"/>
              <a:t> la </a:t>
            </a:r>
            <a:r>
              <a:rPr lang="en-GB" baseline="0" noProof="0" dirty="0" err="1" smtClean="0"/>
              <a:t>decisión</a:t>
            </a:r>
            <a:r>
              <a:rPr lang="en-GB" baseline="0" noProof="0" dirty="0" smtClean="0"/>
              <a:t> del </a:t>
            </a:r>
            <a:r>
              <a:rPr lang="en-GB" baseline="0" noProof="0" dirty="0" err="1" smtClean="0"/>
              <a:t>comité</a:t>
            </a:r>
            <a:endParaRPr lang="en-GB" baseline="0" noProof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A1E47-794F-49F1-BAF6-B4C88EB935DC}" type="slidenum">
              <a:rPr lang="es-ES" smtClean="0"/>
              <a:pPr/>
              <a:t>15</a:t>
            </a:fld>
            <a:endParaRPr lang="es-E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noProof="0" dirty="0" smtClean="0"/>
              <a:t>En </a:t>
            </a:r>
            <a:r>
              <a:rPr lang="en-GB" baseline="0" noProof="0" dirty="0" err="1" smtClean="0"/>
              <a:t>esta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diapositiva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mostramos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cómo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llevar</a:t>
            </a:r>
            <a:r>
              <a:rPr lang="en-GB" baseline="0" noProof="0" dirty="0" smtClean="0"/>
              <a:t> a </a:t>
            </a:r>
            <a:r>
              <a:rPr lang="en-GB" baseline="0" noProof="0" dirty="0" err="1" smtClean="0"/>
              <a:t>cabo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esa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integración</a:t>
            </a:r>
            <a:r>
              <a:rPr lang="en-GB" baseline="0" noProof="0" dirty="0" smtClean="0"/>
              <a:t>.</a:t>
            </a:r>
          </a:p>
          <a:p>
            <a:r>
              <a:rPr lang="en-GB" baseline="0" noProof="0" dirty="0" smtClean="0"/>
              <a:t>En </a:t>
            </a:r>
            <a:r>
              <a:rPr lang="en-GB" baseline="0" noProof="0" dirty="0" err="1" smtClean="0"/>
              <a:t>burdeos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tenemos</a:t>
            </a:r>
            <a:r>
              <a:rPr lang="en-GB" baseline="0" noProof="0" dirty="0" smtClean="0"/>
              <a:t> el BPM lifecycle, en </a:t>
            </a:r>
            <a:r>
              <a:rPr lang="en-GB" baseline="0" noProof="0" dirty="0" err="1" smtClean="0"/>
              <a:t>amarillo</a:t>
            </a:r>
            <a:r>
              <a:rPr lang="en-GB" baseline="0" noProof="0" dirty="0" smtClean="0"/>
              <a:t> el de los </a:t>
            </a:r>
            <a:r>
              <a:rPr lang="en-GB" baseline="0" noProof="0" dirty="0" err="1" smtClean="0"/>
              <a:t>Ppis</a:t>
            </a:r>
            <a:endParaRPr lang="en-GB" baseline="0" noProof="0" dirty="0" smtClean="0"/>
          </a:p>
          <a:p>
            <a:endParaRPr lang="en-GB" baseline="0" noProof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A1E47-794F-49F1-BAF6-B4C88EB935DC}" type="slidenum">
              <a:rPr lang="es-ES" smtClean="0"/>
              <a:pPr/>
              <a:t>17</a:t>
            </a:fld>
            <a:endParaRPr lang="es-E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1DE0C1-3F8E-4DB8-94CE-6F90992DB887}" type="slidenum">
              <a:rPr lang="es-ES" smtClean="0"/>
              <a:pPr/>
              <a:t>19</a:t>
            </a:fld>
            <a:endParaRPr 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s-ES" dirty="0" smtClean="0"/>
              <a:t>Esta es la situación ideal, sin embargo, en la actualidad,</a:t>
            </a:r>
            <a:r>
              <a:rPr lang="es-ES" baseline="0" dirty="0" smtClean="0"/>
              <a:t> lo que nos hemos encontrado después de analizar varias organizaciones cercanas y tras un estudio de la literatura relacionada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A1E47-794F-49F1-BAF6-B4C88EB935DC}" type="slidenum">
              <a:rPr lang="es-ES" smtClean="0"/>
              <a:pPr/>
              <a:t>20</a:t>
            </a:fld>
            <a:endParaRPr lang="es-E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lvl="0" indent="-171450">
              <a:buFont typeface="Arial" pitchFamily="34" charset="0"/>
              <a:buChar char="•"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A1E47-794F-49F1-BAF6-B4C88EB935DC}" type="slidenum">
              <a:rPr lang="es-ES" smtClean="0"/>
              <a:pPr/>
              <a:t>21</a:t>
            </a:fld>
            <a:endParaRPr lang="es-E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s-ES" b="1" dirty="0" err="1" smtClean="0"/>
              <a:t>Traceability</a:t>
            </a:r>
            <a:r>
              <a:rPr lang="es-ES" dirty="0" smtClean="0"/>
              <a:t>:</a:t>
            </a:r>
            <a:r>
              <a:rPr lang="es-ES" baseline="0" dirty="0" smtClean="0"/>
              <a:t>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s-E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difficulty</a:t>
            </a:r>
            <a:r>
              <a:rPr lang="es-E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maintain the coherence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across both worlds (BPs and PPIs), e.g. what happens if an activity is removed and there exists a PPI that is only defined over that activity?, or What happens if a PPI is defined by referencing an activity whose name does not correspond to the one in the BP?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difficulty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instrument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</a:t>
            </a:r>
            <a:endParaRPr lang="es-E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A1E47-794F-49F1-BAF6-B4C88EB935DC}" type="slidenum">
              <a:rPr lang="es-ES" smtClean="0"/>
              <a:pPr/>
              <a:t>22</a:t>
            </a:fld>
            <a:endParaRPr lang="es-E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lvl="0" indent="-171450">
              <a:buFont typeface="Arial" pitchFamily="34" charset="0"/>
              <a:buChar char="•"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A1E47-794F-49F1-BAF6-B4C88EB935DC}" type="slidenum">
              <a:rPr lang="es-ES" smtClean="0"/>
              <a:pPr/>
              <a:t>23</a:t>
            </a:fld>
            <a:endParaRPr lang="es-E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lvl="0" indent="-171450">
              <a:buFont typeface="Arial" pitchFamily="34" charset="0"/>
              <a:buChar char="•"/>
            </a:pPr>
            <a:r>
              <a:rPr lang="es-ES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Visiual</a:t>
            </a:r>
            <a:r>
              <a:rPr lang="es-ES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gap</a:t>
            </a:r>
            <a:r>
              <a:rPr lang="es-ES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s-ES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BPs</a:t>
            </a:r>
            <a:r>
              <a:rPr lang="es-ES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ally expressed in a graphical notation to ease communication, why not with PPIs? Partial views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A1E47-794F-49F1-BAF6-B4C88EB935DC}" type="slidenum">
              <a:rPr lang="es-ES" smtClean="0"/>
              <a:pPr/>
              <a:t>24</a:t>
            </a:fld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baseline="0" noProof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A1E47-794F-49F1-BAF6-B4C88EB935DC}" type="slidenum">
              <a:rPr lang="es-ES" smtClean="0"/>
              <a:pPr/>
              <a:t>5</a:t>
            </a:fld>
            <a:endParaRPr lang="es-E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A1E47-794F-49F1-BAF6-B4C88EB935DC}" type="slidenum">
              <a:rPr lang="es-ES" smtClean="0"/>
              <a:pPr/>
              <a:t>25</a:t>
            </a:fld>
            <a:endParaRPr lang="es-E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A1E47-794F-49F1-BAF6-B4C88EB935DC}" type="slidenum">
              <a:rPr lang="es-ES" smtClean="0"/>
              <a:pPr/>
              <a:t>27</a:t>
            </a:fld>
            <a:endParaRPr lang="es-E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A1E47-794F-49F1-BAF6-B4C88EB935DC}" type="slidenum">
              <a:rPr lang="es-ES" smtClean="0"/>
              <a:pPr/>
              <a:t>28</a:t>
            </a:fld>
            <a:endParaRPr lang="es-E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A1E47-794F-49F1-BAF6-B4C88EB935DC}" type="slidenum">
              <a:rPr lang="es-ES" smtClean="0"/>
              <a:pPr/>
              <a:t>45</a:t>
            </a:fld>
            <a:endParaRPr lang="es-E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A1E47-794F-49F1-BAF6-B4C88EB935DC}" type="slidenum">
              <a:rPr lang="es-ES" smtClean="0"/>
              <a:pPr/>
              <a:t>46</a:t>
            </a:fld>
            <a:endParaRPr lang="es-E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A1E47-794F-49F1-BAF6-B4C88EB935DC}" type="slidenum">
              <a:rPr lang="es-ES" smtClean="0"/>
              <a:pPr/>
              <a:t>47</a:t>
            </a:fld>
            <a:endParaRPr lang="es-E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A1E47-794F-49F1-BAF6-B4C88EB935DC}" type="slidenum">
              <a:rPr lang="es-ES" smtClean="0"/>
              <a:pPr/>
              <a:t>48</a:t>
            </a:fld>
            <a:endParaRPr lang="es-E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A1E47-794F-49F1-BAF6-B4C88EB935DC}" type="slidenum">
              <a:rPr lang="es-ES" smtClean="0"/>
              <a:pPr/>
              <a:t>49</a:t>
            </a:fld>
            <a:endParaRPr lang="es-E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A1E47-794F-49F1-BAF6-B4C88EB935DC}" type="slidenum">
              <a:rPr lang="es-ES" smtClean="0"/>
              <a:pPr/>
              <a:t>50</a:t>
            </a:fld>
            <a:endParaRPr lang="es-E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A1E47-794F-49F1-BAF6-B4C88EB935DC}" type="slidenum">
              <a:rPr lang="es-ES" smtClean="0"/>
              <a:pPr/>
              <a:t>51</a:t>
            </a:fld>
            <a:endParaRPr lang="es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baseline="0" noProof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A1E47-794F-49F1-BAF6-B4C88EB935DC}" type="slidenum">
              <a:rPr lang="es-ES" smtClean="0"/>
              <a:pPr/>
              <a:t>6</a:t>
            </a:fld>
            <a:endParaRPr lang="es-E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A1E47-794F-49F1-BAF6-B4C88EB935DC}" type="slidenum">
              <a:rPr lang="es-ES" smtClean="0"/>
              <a:pPr/>
              <a:t>52</a:t>
            </a:fld>
            <a:endParaRPr lang="es-E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A1E47-794F-49F1-BAF6-B4C88EB935DC}" type="slidenum">
              <a:rPr lang="es-ES" smtClean="0"/>
              <a:pPr/>
              <a:t>53</a:t>
            </a:fld>
            <a:endParaRPr lang="es-E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A1E47-794F-49F1-BAF6-B4C88EB935DC}" type="slidenum">
              <a:rPr lang="es-ES" smtClean="0"/>
              <a:pPr/>
              <a:t>54</a:t>
            </a:fld>
            <a:endParaRPr lang="es-E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A1E47-794F-49F1-BAF6-B4C88EB935DC}" type="slidenum">
              <a:rPr lang="es-ES" smtClean="0"/>
              <a:pPr/>
              <a:t>55</a:t>
            </a:fld>
            <a:endParaRPr lang="es-E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A1E47-794F-49F1-BAF6-B4C88EB935DC}" type="slidenum">
              <a:rPr lang="es-ES" smtClean="0"/>
              <a:pPr/>
              <a:t>56</a:t>
            </a:fld>
            <a:endParaRPr lang="es-E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1DE0C1-3F8E-4DB8-94CE-6F90992DB887}" type="slidenum">
              <a:rPr lang="es-ES" smtClean="0"/>
              <a:pPr/>
              <a:t>57</a:t>
            </a:fld>
            <a:endParaRPr lang="es-E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1DE0C1-3F8E-4DB8-94CE-6F90992DB887}" type="slidenum">
              <a:rPr lang="es-ES" smtClean="0"/>
              <a:pPr/>
              <a:t>58</a:t>
            </a:fld>
            <a:endParaRPr lang="es-E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A1E47-794F-49F1-BAF6-B4C88EB935DC}" type="slidenum">
              <a:rPr lang="es-ES" smtClean="0"/>
              <a:pPr/>
              <a:t>60</a:t>
            </a:fld>
            <a:endParaRPr lang="es-E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A1E47-794F-49F1-BAF6-B4C88EB935DC}" type="slidenum">
              <a:rPr lang="es-ES" smtClean="0"/>
              <a:pPr/>
              <a:t>61</a:t>
            </a:fld>
            <a:endParaRPr lang="es-E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A1E47-794F-49F1-BAF6-B4C88EB935DC}" type="slidenum">
              <a:rPr lang="es-ES" smtClean="0"/>
              <a:pPr/>
              <a:t>62</a:t>
            </a:fld>
            <a:endParaRPr lang="es-E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baseline="0" noProof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A1E47-794F-49F1-BAF6-B4C88EB935DC}" type="slidenum">
              <a:rPr lang="es-ES" smtClean="0"/>
              <a:pPr/>
              <a:t>7</a:t>
            </a:fld>
            <a:endParaRPr lang="es-E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A1E47-794F-49F1-BAF6-B4C88EB935DC}" type="slidenum">
              <a:rPr lang="es-ES" smtClean="0"/>
              <a:pPr/>
              <a:t>63</a:t>
            </a:fld>
            <a:endParaRPr lang="es-E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A1E47-794F-49F1-BAF6-B4C88EB935DC}" type="slidenum">
              <a:rPr lang="es-ES" smtClean="0"/>
              <a:pPr/>
              <a:t>64</a:t>
            </a:fld>
            <a:endParaRPr lang="es-E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1DE0C1-3F8E-4DB8-94CE-6F90992DB887}" type="slidenum">
              <a:rPr lang="es-ES" smtClean="0"/>
              <a:pPr/>
              <a:t>65</a:t>
            </a:fld>
            <a:endParaRPr lang="es-E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1DE0C1-3F8E-4DB8-94CE-6F90992DB887}" type="slidenum">
              <a:rPr lang="es-ES" smtClean="0"/>
              <a:pPr/>
              <a:t>66</a:t>
            </a:fld>
            <a:endParaRPr lang="es-E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1DE0C1-3F8E-4DB8-94CE-6F90992DB887}" type="slidenum">
              <a:rPr lang="es-ES" smtClean="0"/>
              <a:pPr/>
              <a:t>67</a:t>
            </a:fld>
            <a:endParaRPr lang="es-E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A1E47-794F-49F1-BAF6-B4C88EB935DC}" type="slidenum">
              <a:rPr lang="es-ES" smtClean="0"/>
              <a:pPr/>
              <a:t>68</a:t>
            </a:fld>
            <a:endParaRPr lang="es-E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Para</a:t>
            </a:r>
            <a:r>
              <a:rPr lang="es-ES" baseline="0" dirty="0" smtClean="0"/>
              <a:t> medir, las empresas utilizan los </a:t>
            </a:r>
            <a:r>
              <a:rPr lang="es-ES" baseline="0" dirty="0" err="1" smtClean="0"/>
              <a:t>KPIs</a:t>
            </a:r>
            <a:r>
              <a:rPr lang="es-ES" baseline="0" dirty="0" smtClean="0"/>
              <a:t>…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A1E47-794F-49F1-BAF6-B4C88EB935DC}" type="slidenum">
              <a:rPr lang="es-ES" smtClean="0"/>
              <a:pPr/>
              <a:t>8</a:t>
            </a:fld>
            <a:endParaRPr lang="es-E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baseline="0" noProof="0" dirty="0" smtClean="0"/>
              <a:t>Un </a:t>
            </a:r>
            <a:r>
              <a:rPr lang="en-GB" baseline="0" noProof="0" dirty="0" err="1" smtClean="0"/>
              <a:t>ejemplo</a:t>
            </a:r>
            <a:r>
              <a:rPr lang="en-GB" baseline="0" noProof="0" dirty="0" smtClean="0"/>
              <a:t> de KPI en </a:t>
            </a:r>
            <a:r>
              <a:rPr lang="en-GB" baseline="0" noProof="0" dirty="0" err="1" smtClean="0"/>
              <a:t>nuestro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contexto</a:t>
            </a:r>
            <a:r>
              <a:rPr lang="en-GB" baseline="0" noProof="0" dirty="0" smtClean="0"/>
              <a:t> de la </a:t>
            </a:r>
            <a:r>
              <a:rPr lang="en-GB" baseline="0" noProof="0" dirty="0" err="1" smtClean="0"/>
              <a:t>educación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podría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ser</a:t>
            </a:r>
            <a:r>
              <a:rPr lang="en-GB" baseline="0" noProof="0" dirty="0" smtClean="0"/>
              <a:t>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A1E47-794F-49F1-BAF6-B4C88EB935DC}" type="slidenum">
              <a:rPr lang="es-ES" smtClean="0"/>
              <a:pPr/>
              <a:t>9</a:t>
            </a:fld>
            <a:endParaRPr lang="es-E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baseline="0" noProof="0" dirty="0" err="1" smtClean="0"/>
              <a:t>Entonces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tenemos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organizaciones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que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definen</a:t>
            </a:r>
            <a:r>
              <a:rPr lang="en-GB" baseline="0" noProof="0" dirty="0" smtClean="0"/>
              <a:t> sus KPIs </a:t>
            </a:r>
            <a:r>
              <a:rPr lang="en-GB" baseline="0" noProof="0" dirty="0" err="1" smtClean="0"/>
              <a:t>para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medir</a:t>
            </a:r>
            <a:r>
              <a:rPr lang="en-GB" baseline="0" noProof="0" dirty="0" smtClean="0"/>
              <a:t> la </a:t>
            </a:r>
            <a:r>
              <a:rPr lang="en-GB" baseline="0" noProof="0" dirty="0" err="1" smtClean="0"/>
              <a:t>evolución</a:t>
            </a:r>
            <a:r>
              <a:rPr lang="en-GB" baseline="0" noProof="0" dirty="0" smtClean="0"/>
              <a:t> y </a:t>
            </a:r>
            <a:r>
              <a:rPr lang="en-GB" baseline="0" noProof="0" dirty="0" err="1" smtClean="0"/>
              <a:t>cumplimiento</a:t>
            </a:r>
            <a:r>
              <a:rPr lang="en-GB" baseline="0" noProof="0" dirty="0" smtClean="0"/>
              <a:t> de sus </a:t>
            </a:r>
            <a:r>
              <a:rPr lang="en-GB" baseline="0" noProof="0" dirty="0" err="1" smtClean="0"/>
              <a:t>objetivos</a:t>
            </a:r>
            <a:r>
              <a:rPr lang="en-GB" baseline="0" noProof="0" dirty="0" smtClean="0"/>
              <a:t>, </a:t>
            </a:r>
            <a:r>
              <a:rPr lang="en-GB" baseline="0" noProof="0" dirty="0" err="1" smtClean="0"/>
              <a:t>pero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además</a:t>
            </a:r>
            <a:r>
              <a:rPr lang="en-GB" baseline="0" noProof="0" dirty="0" smtClean="0"/>
              <a:t>, </a:t>
            </a:r>
            <a:r>
              <a:rPr lang="en-GB" baseline="0" noProof="0" dirty="0" err="1" smtClean="0"/>
              <a:t>cuando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estas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organizaciones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están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orientadas</a:t>
            </a:r>
            <a:r>
              <a:rPr lang="en-GB" baseline="0" noProof="0" dirty="0" smtClean="0"/>
              <a:t> a </a:t>
            </a:r>
            <a:r>
              <a:rPr lang="en-GB" baseline="0" noProof="0" dirty="0" err="1" smtClean="0"/>
              <a:t>procesos</a:t>
            </a:r>
            <a:r>
              <a:rPr lang="en-GB" baseline="0" noProof="0" dirty="0" smtClean="0"/>
              <a:t>, </a:t>
            </a:r>
            <a:r>
              <a:rPr lang="en-GB" baseline="0" noProof="0" dirty="0" err="1" smtClean="0"/>
              <a:t>es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decir</a:t>
            </a:r>
            <a:r>
              <a:rPr lang="en-GB" baseline="0" noProof="0" dirty="0" smtClean="0"/>
              <a:t>, </a:t>
            </a:r>
            <a:r>
              <a:rPr lang="en-GB" baseline="0" noProof="0" dirty="0" err="1" smtClean="0"/>
              <a:t>describen</a:t>
            </a:r>
            <a:r>
              <a:rPr lang="en-GB" baseline="0" noProof="0" dirty="0" smtClean="0"/>
              <a:t> sus </a:t>
            </a:r>
            <a:r>
              <a:rPr lang="en-GB" baseline="0" noProof="0" dirty="0" err="1" smtClean="0"/>
              <a:t>actividades</a:t>
            </a:r>
            <a:r>
              <a:rPr lang="en-GB" baseline="0" noProof="0" dirty="0" smtClean="0"/>
              <a:t> de </a:t>
            </a:r>
            <a:r>
              <a:rPr lang="en-GB" baseline="0" noProof="0" dirty="0" err="1" smtClean="0"/>
              <a:t>negocio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meidante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procesos</a:t>
            </a:r>
            <a:r>
              <a:rPr lang="en-GB" baseline="0" noProof="0" dirty="0" smtClean="0"/>
              <a:t> de </a:t>
            </a:r>
            <a:r>
              <a:rPr lang="en-GB" baseline="0" noProof="0" dirty="0" err="1" smtClean="0"/>
              <a:t>negocio</a:t>
            </a:r>
            <a:r>
              <a:rPr lang="en-GB" baseline="0" noProof="0" dirty="0" smtClean="0"/>
              <a:t>, </a:t>
            </a:r>
            <a:r>
              <a:rPr lang="en-GB" baseline="0" noProof="0" dirty="0" err="1" smtClean="0"/>
              <a:t>también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necesitan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definir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indicadores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concretos</a:t>
            </a:r>
            <a:r>
              <a:rPr lang="en-GB" baseline="0" noProof="0" dirty="0" smtClean="0"/>
              <a:t> a </a:t>
            </a:r>
            <a:r>
              <a:rPr lang="en-GB" baseline="0" noProof="0" dirty="0" err="1" smtClean="0"/>
              <a:t>estos</a:t>
            </a:r>
            <a:r>
              <a:rPr lang="en-GB" baseline="0" noProof="0" dirty="0" smtClean="0"/>
              <a:t> PPIs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A1E47-794F-49F1-BAF6-B4C88EB935DC}" type="slidenum">
              <a:rPr lang="es-ES" smtClean="0"/>
              <a:pPr/>
              <a:t>10</a:t>
            </a:fld>
            <a:endParaRPr lang="es-E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Los </a:t>
            </a:r>
            <a:r>
              <a:rPr lang="es-ES" dirty="0" err="1" smtClean="0"/>
              <a:t>PPIs</a:t>
            </a:r>
            <a:r>
              <a:rPr lang="es-ES" dirty="0" smtClean="0"/>
              <a:t> pueden definirse como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A1E47-794F-49F1-BAF6-B4C88EB935DC}" type="slidenum">
              <a:rPr lang="es-ES" smtClean="0"/>
              <a:pPr/>
              <a:t>11</a:t>
            </a:fld>
            <a:endParaRPr lang="es-E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baseline="0" noProof="0" dirty="0" smtClean="0"/>
              <a:t>Este </a:t>
            </a:r>
            <a:r>
              <a:rPr lang="en-GB" baseline="0" noProof="0" dirty="0" err="1" smtClean="0"/>
              <a:t>es</a:t>
            </a:r>
            <a:r>
              <a:rPr lang="en-GB" baseline="0" noProof="0" dirty="0" smtClean="0"/>
              <a:t> el </a:t>
            </a:r>
            <a:r>
              <a:rPr lang="en-GB" baseline="0" noProof="0" dirty="0" err="1" smtClean="0"/>
              <a:t>modelo</a:t>
            </a:r>
            <a:r>
              <a:rPr lang="en-GB" baseline="0" noProof="0" dirty="0" smtClean="0"/>
              <a:t> de </a:t>
            </a:r>
            <a:r>
              <a:rPr lang="en-GB" baseline="0" noProof="0" dirty="0" err="1" smtClean="0"/>
              <a:t>proceso</a:t>
            </a:r>
            <a:r>
              <a:rPr lang="en-GB" baseline="0" noProof="0" dirty="0" smtClean="0"/>
              <a:t> de </a:t>
            </a:r>
            <a:r>
              <a:rPr lang="en-GB" baseline="0" noProof="0" dirty="0" err="1" smtClean="0"/>
              <a:t>negocio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modelado</a:t>
            </a:r>
            <a:r>
              <a:rPr lang="en-GB" baseline="0" noProof="0" dirty="0" smtClean="0"/>
              <a:t> con </a:t>
            </a:r>
            <a:r>
              <a:rPr lang="en-GB" baseline="0" noProof="0" dirty="0" err="1" smtClean="0"/>
              <a:t>una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notación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gráfica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estándar</a:t>
            </a:r>
            <a:r>
              <a:rPr lang="en-GB" baseline="0" noProof="0" dirty="0" smtClean="0"/>
              <a:t>, </a:t>
            </a:r>
            <a:r>
              <a:rPr lang="en-GB" baseline="0" noProof="0" dirty="0" err="1" smtClean="0"/>
              <a:t>correspondiente</a:t>
            </a:r>
            <a:r>
              <a:rPr lang="en-GB" baseline="0" noProof="0" dirty="0" smtClean="0"/>
              <a:t> al </a:t>
            </a:r>
            <a:r>
              <a:rPr lang="en-GB" baseline="0" noProof="0" dirty="0" err="1" smtClean="0"/>
              <a:t>ejemplo</a:t>
            </a:r>
            <a:r>
              <a:rPr lang="en-GB" baseline="0" noProof="0" dirty="0" smtClean="0"/>
              <a:t> anterior. </a:t>
            </a:r>
          </a:p>
          <a:p>
            <a:pPr>
              <a:buFontTx/>
              <a:buChar char="-"/>
            </a:pP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Vemos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como</a:t>
            </a:r>
            <a:r>
              <a:rPr lang="en-GB" baseline="0" noProof="0" dirty="0" smtClean="0"/>
              <a:t> se </a:t>
            </a:r>
            <a:r>
              <a:rPr lang="en-GB" baseline="0" noProof="0" dirty="0" err="1" smtClean="0"/>
              <a:t>refleja</a:t>
            </a:r>
            <a:r>
              <a:rPr lang="en-GB" baseline="0" noProof="0" dirty="0" smtClean="0"/>
              <a:t> de </a:t>
            </a:r>
            <a:r>
              <a:rPr lang="en-GB" baseline="0" noProof="0" dirty="0" err="1" smtClean="0"/>
              <a:t>nuevo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que</a:t>
            </a:r>
            <a:r>
              <a:rPr lang="en-GB" baseline="0" noProof="0" dirty="0" smtClean="0"/>
              <a:t> el </a:t>
            </a:r>
            <a:r>
              <a:rPr lang="en-GB" baseline="0" noProof="0" dirty="0" err="1" smtClean="0"/>
              <a:t>solicitante</a:t>
            </a:r>
            <a:r>
              <a:rPr lang="en-GB" baseline="0" noProof="0" dirty="0" smtClean="0"/>
              <a:t>…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A1E47-794F-49F1-BAF6-B4C88EB935DC}" type="slidenum">
              <a:rPr lang="es-ES" smtClean="0"/>
              <a:pPr/>
              <a:t>12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2" descr="fondo_titu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845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71333" y="1544636"/>
            <a:ext cx="5345289" cy="2321807"/>
          </a:xfrm>
          <a:noFill/>
        </p:spPr>
        <p:txBody>
          <a:bodyPr/>
          <a:lstStyle>
            <a:lvl1pPr>
              <a:defRPr sz="4000" cap="none">
                <a:solidFill>
                  <a:schemeClr val="tx2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71333" y="4069645"/>
            <a:ext cx="5345289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90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n-GB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3966-2A5C-7949-844A-775DE82E0FA1}" type="datetimeFigureOut">
              <a:t>29/10/13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FE60-6DF1-F347-AB28-EF2DA5AFB82F}" type="slidenum"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6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729496"/>
            <a:ext cx="8329642" cy="33556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Clr>
                <a:srgbClr val="A8003B"/>
              </a:buClr>
              <a:buFont typeface="Arial" pitchFamily="34" charset="0"/>
              <a:buNone/>
              <a:defRPr sz="3600" baseline="0">
                <a:solidFill>
                  <a:srgbClr val="7F7F7F"/>
                </a:solidFill>
                <a:latin typeface="Arial Narrow" pitchFamily="34" charset="0"/>
                <a:cs typeface="Arial" pitchFamily="34" charset="0"/>
              </a:defRPr>
            </a:lvl1pPr>
            <a:lvl2pPr marL="457200" indent="0" algn="ctr">
              <a:buClr>
                <a:srgbClr val="A8003B"/>
              </a:buClr>
              <a:buFont typeface="Arial" pitchFamily="34" charset="0"/>
              <a:buNone/>
              <a:defRPr sz="3200" baseline="0">
                <a:solidFill>
                  <a:srgbClr val="7F7F7F"/>
                </a:solidFill>
                <a:latin typeface="Arial Narrow" pitchFamily="34" charset="0"/>
                <a:cs typeface="Arial" pitchFamily="34" charset="0"/>
              </a:defRPr>
            </a:lvl2pPr>
            <a:lvl3pPr marL="914400" indent="0" algn="ctr">
              <a:buClr>
                <a:srgbClr val="A8003B"/>
              </a:buClr>
              <a:buNone/>
              <a:defRPr sz="2800" baseline="0">
                <a:solidFill>
                  <a:srgbClr val="7F7F7F"/>
                </a:solidFill>
                <a:latin typeface="Arial Narrow" pitchFamily="34" charset="0"/>
                <a:cs typeface="Arial" pitchFamily="34" charset="0"/>
              </a:defRPr>
            </a:lvl3pPr>
            <a:lvl4pPr marL="1371600" indent="0" algn="ctr">
              <a:buClr>
                <a:srgbClr val="A8003B"/>
              </a:buClr>
              <a:buFont typeface="Arial" pitchFamily="34" charset="0"/>
              <a:buNone/>
              <a:defRPr sz="2400" baseline="0">
                <a:solidFill>
                  <a:srgbClr val="7F7F7F"/>
                </a:solidFill>
                <a:latin typeface="Arial Narrow" pitchFamily="34" charset="0"/>
                <a:cs typeface="Arial" pitchFamily="34" charset="0"/>
              </a:defRPr>
            </a:lvl4pPr>
            <a:lvl5pPr marL="1828800" indent="0" algn="ctr">
              <a:buClr>
                <a:srgbClr val="A8003B"/>
              </a:buClr>
              <a:buFont typeface="Arial" pitchFamily="34" charset="0"/>
              <a:buNone/>
              <a:defRPr sz="2400" baseline="0">
                <a:solidFill>
                  <a:srgbClr val="7F7F7F"/>
                </a:solidFill>
                <a:latin typeface="Arial Narrow" pitchFamily="34" charset="0"/>
                <a:cs typeface="Arial" pitchFamily="34" charset="0"/>
              </a:defRPr>
            </a:lvl5pPr>
          </a:lstStyle>
          <a:p>
            <a:pPr lvl="0"/>
            <a:r>
              <a:rPr lang="es-ES_tradnl" noProof="0" dirty="0" smtClean="0"/>
              <a:t>Haga clic para modificar el estilo de texto del patrón</a:t>
            </a:r>
          </a:p>
          <a:p>
            <a:pPr lvl="1"/>
            <a:r>
              <a:rPr lang="es-ES_tradnl" noProof="0" dirty="0" smtClean="0"/>
              <a:t>Segundo nivel</a:t>
            </a:r>
          </a:p>
          <a:p>
            <a:pPr lvl="2"/>
            <a:r>
              <a:rPr lang="es-ES_tradnl" noProof="0" dirty="0" smtClean="0"/>
              <a:t>Tercer nivel</a:t>
            </a:r>
          </a:p>
          <a:p>
            <a:pPr lvl="3"/>
            <a:r>
              <a:rPr lang="es-ES_tradnl" noProof="0" dirty="0" smtClean="0"/>
              <a:t>Cuarto nivel</a:t>
            </a:r>
          </a:p>
          <a:p>
            <a:pPr lvl="4"/>
            <a:r>
              <a:rPr lang="es-ES_tradnl" noProof="0" dirty="0" smtClean="0"/>
              <a:t>Quinto nivel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24593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ral con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729496"/>
            <a:ext cx="8329642" cy="33556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Clr>
                <a:srgbClr val="A8003B"/>
              </a:buClr>
              <a:buFont typeface="Arial" pitchFamily="34" charset="0"/>
              <a:buNone/>
              <a:defRPr sz="3600" baseline="0">
                <a:solidFill>
                  <a:srgbClr val="7F7F7F"/>
                </a:solidFill>
                <a:latin typeface="Arial Narrow" pitchFamily="34" charset="0"/>
                <a:cs typeface="Arial" pitchFamily="34" charset="0"/>
              </a:defRPr>
            </a:lvl1pPr>
            <a:lvl2pPr marL="457200" indent="0" algn="ctr">
              <a:buClr>
                <a:srgbClr val="A8003B"/>
              </a:buClr>
              <a:buFont typeface="Arial" pitchFamily="34" charset="0"/>
              <a:buNone/>
              <a:defRPr sz="3200" baseline="0">
                <a:solidFill>
                  <a:srgbClr val="7F7F7F"/>
                </a:solidFill>
                <a:latin typeface="Arial Narrow" pitchFamily="34" charset="0"/>
                <a:cs typeface="Arial" pitchFamily="34" charset="0"/>
              </a:defRPr>
            </a:lvl2pPr>
            <a:lvl3pPr marL="914400" indent="0" algn="ctr">
              <a:buClr>
                <a:srgbClr val="A8003B"/>
              </a:buClr>
              <a:buNone/>
              <a:defRPr sz="2800" baseline="0">
                <a:solidFill>
                  <a:srgbClr val="7F7F7F"/>
                </a:solidFill>
                <a:latin typeface="Arial Narrow" pitchFamily="34" charset="0"/>
                <a:cs typeface="Arial" pitchFamily="34" charset="0"/>
              </a:defRPr>
            </a:lvl3pPr>
            <a:lvl4pPr marL="1371600" indent="0" algn="ctr">
              <a:buClr>
                <a:srgbClr val="A8003B"/>
              </a:buClr>
              <a:buFont typeface="Arial" pitchFamily="34" charset="0"/>
              <a:buNone/>
              <a:defRPr sz="2400" baseline="0">
                <a:solidFill>
                  <a:srgbClr val="7F7F7F"/>
                </a:solidFill>
                <a:latin typeface="Arial Narrow" pitchFamily="34" charset="0"/>
                <a:cs typeface="Arial" pitchFamily="34" charset="0"/>
              </a:defRPr>
            </a:lvl4pPr>
            <a:lvl5pPr marL="1828800" indent="0" algn="ctr">
              <a:buClr>
                <a:srgbClr val="A8003B"/>
              </a:buClr>
              <a:buFont typeface="Arial" pitchFamily="34" charset="0"/>
              <a:buNone/>
              <a:defRPr sz="2400" baseline="0">
                <a:solidFill>
                  <a:srgbClr val="7F7F7F"/>
                </a:solidFill>
                <a:latin typeface="Arial Narrow" pitchFamily="34" charset="0"/>
                <a:cs typeface="Arial" pitchFamily="34" charset="0"/>
              </a:defRPr>
            </a:lvl5pPr>
          </a:lstStyle>
          <a:p>
            <a:pPr lvl="0"/>
            <a:r>
              <a:rPr lang="es-ES_tradnl" noProof="0" dirty="0" smtClean="0"/>
              <a:t>Haga clic para modificar el estilo de texto del patrón</a:t>
            </a:r>
          </a:p>
          <a:p>
            <a:pPr lvl="1"/>
            <a:r>
              <a:rPr lang="es-ES_tradnl" noProof="0" dirty="0" smtClean="0"/>
              <a:t>Segundo nivel</a:t>
            </a:r>
          </a:p>
          <a:p>
            <a:pPr lvl="2"/>
            <a:r>
              <a:rPr lang="es-ES_tradnl" noProof="0" dirty="0" smtClean="0"/>
              <a:t>Tercer nivel</a:t>
            </a:r>
          </a:p>
          <a:p>
            <a:pPr lvl="3"/>
            <a:r>
              <a:rPr lang="es-ES_tradnl" noProof="0" dirty="0" smtClean="0"/>
              <a:t>Cuarto nivel</a:t>
            </a:r>
          </a:p>
          <a:p>
            <a:pPr lvl="4"/>
            <a:r>
              <a:rPr lang="es-ES_tradnl" noProof="0" dirty="0" smtClean="0"/>
              <a:t>Quinto nivel</a:t>
            </a:r>
            <a:endParaRPr lang="en-GB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667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462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grande con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433642"/>
            <a:ext cx="9144000" cy="1580727"/>
          </a:xfrm>
          <a:solidFill>
            <a:schemeClr val="tx1">
              <a:alpha val="34000"/>
            </a:schemeClr>
          </a:solidFill>
        </p:spPr>
        <p:txBody>
          <a:bodyPr/>
          <a:lstStyle/>
          <a:p>
            <a:r>
              <a:rPr lang="es-ES_tradnl"/>
              <a:t>Clic para editar título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641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2560" cy="43971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ctr">
              <a:defRPr sz="2600" b="1" i="0" spc="-80" baseline="0">
                <a:solidFill>
                  <a:srgbClr val="A8003B"/>
                </a:solidFill>
                <a:latin typeface="Arial Narrow" pitchFamily="34" charset="0"/>
                <a:cs typeface="Times New Roman" pitchFamily="18" charset="0"/>
              </a:defRPr>
            </a:lvl1pPr>
          </a:lstStyle>
          <a:p>
            <a:r>
              <a:rPr lang="en-GB" noProof="0" dirty="0" smtClean="0"/>
              <a:t>Haga clic para modificar el estilo de título del patrón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70319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9" descr="http://ftp.us.es/ftp/pub/Logos/marca-dos-tintas_300.gif"/>
          <p:cNvSpPr>
            <a:spLocks noChangeAspect="1" noChangeArrowheads="1"/>
          </p:cNvSpPr>
          <p:nvPr/>
        </p:nvSpPr>
        <p:spPr bwMode="auto">
          <a:xfrm>
            <a:off x="4159250" y="564515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s-ES" dirty="0"/>
          </a:p>
        </p:txBody>
      </p:sp>
      <p:sp>
        <p:nvSpPr>
          <p:cNvPr id="8" name="AutoShape 29" descr="http://ftp.us.es/ftp/pub/Logos/marca-dos-tintas_300.gif"/>
          <p:cNvSpPr>
            <a:spLocks noChangeAspect="1" noChangeArrowheads="1"/>
          </p:cNvSpPr>
          <p:nvPr userDrawn="1"/>
        </p:nvSpPr>
        <p:spPr bwMode="auto">
          <a:xfrm>
            <a:off x="4159250" y="564515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853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9" descr="http://ftp.us.es/ftp/pub/Logos/marca-dos-tintas_300.gif"/>
          <p:cNvSpPr>
            <a:spLocks noChangeAspect="1" noChangeArrowheads="1"/>
          </p:cNvSpPr>
          <p:nvPr/>
        </p:nvSpPr>
        <p:spPr bwMode="auto">
          <a:xfrm>
            <a:off x="4159250" y="564515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s-ES" dirty="0"/>
          </a:p>
        </p:txBody>
      </p:sp>
      <p:sp>
        <p:nvSpPr>
          <p:cNvPr id="8" name="AutoShape 29" descr="http://ftp.us.es/ftp/pub/Logos/marca-dos-tintas_300.gif"/>
          <p:cNvSpPr>
            <a:spLocks noChangeAspect="1" noChangeArrowheads="1"/>
          </p:cNvSpPr>
          <p:nvPr userDrawn="1"/>
        </p:nvSpPr>
        <p:spPr bwMode="auto">
          <a:xfrm>
            <a:off x="4159250" y="564515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3047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9" descr="http://ftp.us.es/ftp/pub/Logos/marca-dos-tintas_300.gif"/>
          <p:cNvSpPr>
            <a:spLocks noChangeAspect="1" noChangeArrowheads="1"/>
          </p:cNvSpPr>
          <p:nvPr/>
        </p:nvSpPr>
        <p:spPr bwMode="auto">
          <a:xfrm>
            <a:off x="4159250" y="564515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s-ES" dirty="0"/>
          </a:p>
        </p:txBody>
      </p:sp>
      <p:sp>
        <p:nvSpPr>
          <p:cNvPr id="8" name="AutoShape 29" descr="http://ftp.us.es/ftp/pub/Logos/marca-dos-tintas_300.gif"/>
          <p:cNvSpPr>
            <a:spLocks noChangeAspect="1" noChangeArrowheads="1"/>
          </p:cNvSpPr>
          <p:nvPr userDrawn="1"/>
        </p:nvSpPr>
        <p:spPr bwMode="auto">
          <a:xfrm>
            <a:off x="4159250" y="564515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2997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3966-2A5C-7949-844A-775DE82E0FA1}" type="datetimeFigureOut">
              <a:t>29/10/13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FE60-6DF1-F347-AB28-EF2DA5AFB82F}" type="slidenum"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927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ulo y imagen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97763"/>
            <a:ext cx="9144000" cy="5860237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115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3966-2A5C-7949-844A-775DE82E0FA1}" type="datetimeFigureOut">
              <a:t>29/10/13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FE60-6DF1-F347-AB28-EF2DA5AFB82F}" type="slidenum"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34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3966-2A5C-7949-844A-775DE82E0FA1}" type="datetimeFigureOut">
              <a:t>29/10/13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FE60-6DF1-F347-AB28-EF2DA5AFB82F}" type="slidenum"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583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 arriba y aba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47340"/>
            <a:ext cx="8229600" cy="28511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3798460"/>
            <a:ext cx="8229600" cy="29438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00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3966-2A5C-7949-844A-775DE82E0FA1}" type="datetimeFigureOut">
              <a:t>29/10/13</a:t>
            </a:fld>
            <a:endParaRPr lang="en-GB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FE60-6DF1-F347-AB28-EF2DA5AFB82F}" type="slidenum"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77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32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744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9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/>
              <a:t>Clic para editar título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3562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63966-2A5C-7949-844A-775DE82E0FA1}" type="datetimeFigureOut">
              <a:t>29/10/13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3FE60-6DF1-F347-AB28-EF2DA5AFB82F}" type="slidenum"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56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4.xml"/><Relationship Id="rId12" Type="http://schemas.microsoft.com/office/2007/relationships/diagramDrawing" Target="../diagrams/drawing4.xml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diagramData" Target="../diagrams/data4.xml"/><Relationship Id="rId9" Type="http://schemas.openxmlformats.org/officeDocument/2006/relationships/diagramLayout" Target="../diagrams/layout4.xml"/><Relationship Id="rId10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diagramData" Target="../diagrams/data5.xml"/><Relationship Id="rId5" Type="http://schemas.openxmlformats.org/officeDocument/2006/relationships/diagramLayout" Target="../diagrams/layout5.xml"/><Relationship Id="rId6" Type="http://schemas.openxmlformats.org/officeDocument/2006/relationships/diagramQuickStyle" Target="../diagrams/quickStyle5.xml"/><Relationship Id="rId7" Type="http://schemas.openxmlformats.org/officeDocument/2006/relationships/diagramColors" Target="../diagrams/colors5.xml"/><Relationship Id="rId8" Type="http://schemas.microsoft.com/office/2007/relationships/diagramDrawing" Target="../diagrams/drawing5.xml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jp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2.png"/><Relationship Id="rId5" Type="http://schemas.openxmlformats.org/officeDocument/2006/relationships/image" Target="../media/image29.png"/><Relationship Id="rId6" Type="http://schemas.openxmlformats.org/officeDocument/2006/relationships/image" Target="../media/image30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24.pn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29.png"/><Relationship Id="rId5" Type="http://schemas.openxmlformats.org/officeDocument/2006/relationships/image" Target="../media/image8.emf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29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emf"/><Relationship Id="rId20" Type="http://schemas.openxmlformats.org/officeDocument/2006/relationships/image" Target="../media/image56.emf"/><Relationship Id="rId21" Type="http://schemas.openxmlformats.org/officeDocument/2006/relationships/image" Target="../media/image57.png"/><Relationship Id="rId22" Type="http://schemas.openxmlformats.org/officeDocument/2006/relationships/image" Target="../media/image58.emf"/><Relationship Id="rId10" Type="http://schemas.openxmlformats.org/officeDocument/2006/relationships/image" Target="../media/image46.emf"/><Relationship Id="rId11" Type="http://schemas.openxmlformats.org/officeDocument/2006/relationships/image" Target="../media/image47.emf"/><Relationship Id="rId12" Type="http://schemas.openxmlformats.org/officeDocument/2006/relationships/image" Target="../media/image48.emf"/><Relationship Id="rId13" Type="http://schemas.openxmlformats.org/officeDocument/2006/relationships/image" Target="../media/image49.emf"/><Relationship Id="rId14" Type="http://schemas.openxmlformats.org/officeDocument/2006/relationships/image" Target="../media/image50.emf"/><Relationship Id="rId15" Type="http://schemas.openxmlformats.org/officeDocument/2006/relationships/image" Target="../media/image51.emf"/><Relationship Id="rId16" Type="http://schemas.openxmlformats.org/officeDocument/2006/relationships/image" Target="../media/image52.emf"/><Relationship Id="rId17" Type="http://schemas.openxmlformats.org/officeDocument/2006/relationships/image" Target="../media/image53.emf"/><Relationship Id="rId18" Type="http://schemas.openxmlformats.org/officeDocument/2006/relationships/image" Target="../media/image54.emf"/><Relationship Id="rId19" Type="http://schemas.openxmlformats.org/officeDocument/2006/relationships/image" Target="../media/image55.em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9.png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42.emf"/><Relationship Id="rId7" Type="http://schemas.openxmlformats.org/officeDocument/2006/relationships/image" Target="../media/image43.png"/><Relationship Id="rId8" Type="http://schemas.openxmlformats.org/officeDocument/2006/relationships/image" Target="../media/image44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Relationship Id="rId3" Type="http://schemas.openxmlformats.org/officeDocument/2006/relationships/image" Target="../media/image4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Relationship Id="rId3" Type="http://schemas.openxmlformats.org/officeDocument/2006/relationships/image" Target="../media/image4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52.emf"/><Relationship Id="rId5" Type="http://schemas.openxmlformats.org/officeDocument/2006/relationships/image" Target="../media/image50.emf"/><Relationship Id="rId6" Type="http://schemas.openxmlformats.org/officeDocument/2006/relationships/image" Target="../media/image48.emf"/><Relationship Id="rId7" Type="http://schemas.openxmlformats.org/officeDocument/2006/relationships/image" Target="../media/image45.emf"/><Relationship Id="rId8" Type="http://schemas.openxmlformats.org/officeDocument/2006/relationships/image" Target="../media/image47.emf"/><Relationship Id="rId9" Type="http://schemas.openxmlformats.org/officeDocument/2006/relationships/image" Target="../media/image53.emf"/><Relationship Id="rId10" Type="http://schemas.openxmlformats.org/officeDocument/2006/relationships/image" Target="../media/image51.emf"/><Relationship Id="rId11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Relationship Id="rId3" Type="http://schemas.openxmlformats.org/officeDocument/2006/relationships/image" Target="../media/image7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emf"/><Relationship Id="rId3" Type="http://schemas.openxmlformats.org/officeDocument/2006/relationships/image" Target="../media/image7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image" Target="../media/image77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image" Target="../media/image80.jpe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81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8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wmf"/><Relationship Id="rId5" Type="http://schemas.openxmlformats.org/officeDocument/2006/relationships/image" Target="../media/image13.wmf"/><Relationship Id="rId6" Type="http://schemas.openxmlformats.org/officeDocument/2006/relationships/image" Target="../media/image14.wmf"/><Relationship Id="rId7" Type="http://schemas.openxmlformats.org/officeDocument/2006/relationships/image" Target="../media/image15.emf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3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4.png"/><Relationship Id="rId3" Type="http://schemas.openxmlformats.org/officeDocument/2006/relationships/hyperlink" Target="http://www.isa.us.es/ppinot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Indicadores de rendimiento de procesos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Gestión de Procesos y Servicios</a:t>
            </a:r>
          </a:p>
        </p:txBody>
      </p:sp>
    </p:spTree>
    <p:extLst>
      <p:ext uri="{BB962C8B-B14F-4D97-AF65-F5344CB8AC3E}">
        <p14:creationId xmlns:p14="http://schemas.microsoft.com/office/powerpoint/2010/main" val="4218731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97" y="850974"/>
            <a:ext cx="2046933" cy="204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Título"/>
          <p:cNvSpPr txBox="1">
            <a:spLocks/>
          </p:cNvSpPr>
          <p:nvPr/>
        </p:nvSpPr>
        <p:spPr>
          <a:xfrm>
            <a:off x="0" y="274638"/>
            <a:ext cx="9144000" cy="43971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2800" b="1" spc="-80" dirty="0" smtClean="0">
                <a:solidFill>
                  <a:srgbClr val="7A0029"/>
                </a:solidFill>
                <a:latin typeface="Arial Narrow" pitchFamily="34" charset="0"/>
                <a:ea typeface="+mj-ea"/>
                <a:cs typeface="Times New Roman" pitchFamily="18" charset="0"/>
              </a:rPr>
              <a:t>From KPI to PPI (Process </a:t>
            </a:r>
            <a:r>
              <a:rPr lang="en-GB" sz="2800" b="1" spc="-80" dirty="0">
                <a:solidFill>
                  <a:srgbClr val="7A0029"/>
                </a:solidFill>
                <a:latin typeface="Arial Narrow" pitchFamily="34" charset="0"/>
                <a:ea typeface="+mj-ea"/>
                <a:cs typeface="Times New Roman" pitchFamily="18" charset="0"/>
              </a:rPr>
              <a:t>Performance </a:t>
            </a:r>
            <a:r>
              <a:rPr lang="en-GB" sz="2800" b="1" spc="-80" dirty="0" smtClean="0">
                <a:solidFill>
                  <a:srgbClr val="7A0029"/>
                </a:solidFill>
                <a:latin typeface="Arial Narrow" pitchFamily="34" charset="0"/>
                <a:ea typeface="+mj-ea"/>
                <a:cs typeface="Times New Roman" pitchFamily="18" charset="0"/>
              </a:rPr>
              <a:t>Indicator)</a:t>
            </a:r>
            <a:endParaRPr lang="en-GB" sz="2800" b="1" spc="-80" dirty="0">
              <a:solidFill>
                <a:srgbClr val="7A0029"/>
              </a:solidFill>
              <a:latin typeface="Arial Narrow" pitchFamily="34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-80" normalizeH="0" noProof="0" dirty="0" smtClean="0">
              <a:ln>
                <a:noFill/>
              </a:ln>
              <a:solidFill>
                <a:srgbClr val="7A0029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2" name="AutoShape 8" descr="data:image/jpeg;base64,/9j/4AAQSkZJRgABAQAAAQABAAD/2wCEAAkGBhQSEBQUEhQQERIVFRoYFhcUFR8aHRkcGRceHxUhGhgaIiYgFxwjGRYVIC8gLy41Ly44IR4yPTgtNSYrOC0BCQoKDgwOGQ8PGTUjHiQvLDAtLiopNSktKTUvLCksKSwtKSw1LC0qNiwtLiosLDQvKSwvLCwsLCwpNCkpLCwsLP/AABEIADEAkQMBIgACEQEDEQH/xAAcAAACAgIDAAAAAAAAAAAAAAAABwUGAwgBAgT/xABCEAACAQMBBAUHBRADAAAAAAABAgMABBESBQYhMQcTIkFRFDJhcYGRsUJygqHRCBUjJCUzU2JzdZKys8HD8CY1Uv/EABoBAAIDAQEAAAAAAAAAAAAAAAABAgMEBQb/xAAmEQACAgEEAQQCAwAAAAAAAAAAAQIRAwQSITFBEzJRYUOBBRQj/9oADAMBAAIRAxEAPwBLUUV3iiLMFUFmJAAAySTwAAHMk16QqOmKnNlbk31yoaC1uJFIyGEZCn1M2AffTV2LuXbbDsDf7QRZ7vA0RMQVRz5qLzBfvL8cYOOXFcbw9Jd/dyFnnliXPZjhYoq+jsnJ9ZJNZVllkb9Pr5Y6ojNr7o3lqM3FtcRKPlMh08eXbHZ+uvBHYO0TyhSY0ZVdu4F86AfXpb3VO7F6Rb62fUlxLIvyo5mMiMO8Mrk8COHDBpib07Vtr7duSa1iht2SeNp4o1C6XzgngBkEOMH2dxonkyQrcu/KEJaig0VqAKKKKACiiigDLBbO5wiu5/VUn4VlOy5RzilH0G+ymJ0Z73jZmzb6409Y7TQxxqeALFHPaI44ABPuHDOa8MvTltRmJE0SAngqwpgegagT7yaz+pNyaiuF9gUj72y/o5f4G+yufvVN+il/gb7K2kttvSnYa3Zb8ObITasDGvqtWdPLn3cqR8fThtUEEzxt6DCmD7gDVePPPJdJcfY2kijz2bpjWjpnlqUjPvrDTO6Qd8TtTZNtOyCOSG5aKULnTqaLUpXOThgpOM8MY486WNaMcnJcqmIKKKKsAKY3QXu8LjaXWuCUtk6zlkaydMYPvZvo0uadn3N2Px/x/F/81ZtTJxxMa7PB90RtgtdW9sCNMcRkIB+VIxAyPQqDHzj40ojTB6dA335kzy6qLT6tP26qX1PTL/JA+wqf3av5SlxZwxtMbxUjCqeTJKrq2ORwAwycYBJzUBTt6ENjpb2N1tJ1LOokVOHEJEmp9PpZuz9H009RNQhbBK2U643At7M6L6aWSfALQWgU9XnBAeaTshsHOADRDuNaXTiO0nngnPmR3gUrIe5Vmj4BjwwCvt7qwPKzku5y7ksx8WY5b6zXAJ5gkEcQRzBHEEekHBrj/wBvLd2d9fxuPZXn5IGfY3k1y0N6s8TJwZUCls92NRClSOIOePA1etodFtlFs+O/a8uvJ5AhAFspbt+aMawAc86sXSxswXmxrXaGB10aRlyO9ZcBgfVIQR4ZPjXXeYZ3Ptj4LBz+fitrzOajJOuaZwnHa2mL+z2HsqVtPl91ATyae1ATPdkpISAfHu766749G8+ztDyFZraQgLNDxByM8QeRIzjjg451VIkJYBclicADiSe7AHM09d40NrukkF2dM7RoqIx7Wrrg6DHMaIwM+GMeu7JJ45Rp3b6IlY3U6NYL+xkljvrmOGJ2LxvAvZZUyTgSYOUxg+ul3tBIA48naZ08ZUVSePDAVmxw9NOPoUP5H2j63/oUkV7qeG/Ukm+hM2csz/xhTx/60cv2Faw1s/s1c7sJ+7f8NawVVo+5DZk8pbQU1NoLBiueBYAgHHLIBIz6TWOiiugIKKKKACmZ0DbwrBtFoXOFuY9C+GtTqTPhw1j20tMV3t5mRg6FkdSGVlOCpBypBHIggHNVZYqcHGwQ3/uiNgsJre7UEoydS5A5MpLJn5wZh9Gk5T/3Y6QbTbFp5FtHTHO4CnPZEh+S0bckkzg6fHlkZFU7ePoFvYXJtdF3EScdoI4HdqVsA+GQePgKy4Myxr08nFDa8ixFbA9GU/XbtTxJnWi3UePFnUuv1SLS0tuh7aJy0sUdrEoJeWeVVVQBkk4JbHDuFWDc3f202TcC3h13Fs5xc3JUgu/JGijzwiXj+s2Se4CnqGssahyxxdOyuKcgEcsVzmrNt/cx1PXWStd2MnaieAa9IJ4qyrxGk8M4xy781g2NuTNNl51e0tVGqWaYGMKgPa0hsEkjI8Bz9fF2u6PVLU43DffBbd6XEW6SK/AvFAFBHe0qvj2KGPsom2vJbbpwSxaNaxxAa0DjjLg9lsg86ovSfv0NoSRWtorm1gOEwDmRgNIIXnpC8FHM8T34DEv91bmTdaO1SJzciOI9WcKRiUMwOrGCFzwrobNkI7vk8vOW6TYr9k9L93A4bRZyccnNsiH2NGFI4cM/Gr7tndy33g2f5fbmSK8VWDI0jOupFGqPSxIQEYIK484EjJIC4s+iTakjafJJE48TIyqB6ck/CmQNrwbvbJa1EqXF/JrbTHkqruNOSeGEUKBx4sQeAzw0Ztlp4vd9EF9nl6EF/JW0R6W/omkkvd7Kf/QvsCePZd31kbxtOzdWHBBYdVgHj3Enn66R0WxJmn6gRuZ9Wjqx52od2PGrMMl6k+QZsnscZ3aj/d3+GtXRW2mx9hyRbHjtWH4ZbTqyBy1dXjGeR48M1qrf7LlgYpNHJEwyCHUqcjnzqrRtXIJGex2BNKmtQgTOA0kiRgkcwpkYaj6BXiuLdkYq6lWUkEEYII5girxutvdHFAELQxtoET9aJPNDTNqjMaOC34xgqwx2V557NT25fLLNqTVoCRopbgzCONUDMO4tozjjjOMnFbISk5NNcCI+iiirQGJs/wDNR/s1/lFehaKKpA5j/wB+qpnxriisGq8EkYbvzG9Y+NRlFFT0/tYmSmzvNHt+Nd7/AJH/AHwoorL+X9jl0RVv56/OHxFTHd/v/oUUVdqu0COtRlx9v81c0VLAJkovIeofCoaP857f70UUYO5jfgmm5j2/2qn9InKH2/BaKKho/eEikj+1BoorqrsicUUUVID/2Q=="/>
          <p:cNvSpPr>
            <a:spLocks noChangeAspect="1" noChangeArrowheads="1"/>
          </p:cNvSpPr>
          <p:nvPr/>
        </p:nvSpPr>
        <p:spPr bwMode="auto">
          <a:xfrm>
            <a:off x="155575" y="-220663"/>
            <a:ext cx="13811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10" descr="data:image/jpeg;base64,/9j/4AAQSkZJRgABAQAAAQABAAD/2wCEAAkGBhQSEBQUEhQQERIVFRoYFhcUFR8aHRkcGRceHxUhGhgaIiYgFxwjGRYVIC8gLy41Ly44IR4yPTgtNSYrOC0BCQoKDgwOGQ8PGTUjHiQvLDAtLiopNSktKTUvLCksKSwtKSw1LC0qNiwtLiosLDQvKSwvLCwsLCwpNCkpLCwsLP/AABEIADEAkQMBIgACEQEDEQH/xAAcAAACAgIDAAAAAAAAAAAAAAAABwUGAwgBAgT/xABCEAACAQMBBAUHBRADAAAAAAABAgMABBESBQYhMQcTIkFRFDJhcYGRsUJygqHRCBUjJCUzU2JzdZKys8HD8CY1Uv/EABoBAAIDAQEAAAAAAAAAAAAAAAABAgMEBQb/xAAmEQACAgEEAQQCAwAAAAAAAAAAAQIRAwQSITFBEzJRYUOBBRQj/9oADAMBAAIRAxEAPwBLUUV3iiLMFUFmJAAAySTwAAHMk16QqOmKnNlbk31yoaC1uJFIyGEZCn1M2AffTV2LuXbbDsDf7QRZ7vA0RMQVRz5qLzBfvL8cYOOXFcbw9Jd/dyFnnliXPZjhYoq+jsnJ9ZJNZVllkb9Pr5Y6ojNr7o3lqM3FtcRKPlMh08eXbHZ+uvBHYO0TyhSY0ZVdu4F86AfXpb3VO7F6Rb62fUlxLIvyo5mMiMO8Mrk8COHDBpib07Vtr7duSa1iht2SeNp4o1C6XzgngBkEOMH2dxonkyQrcu/KEJaig0VqAKKKKACiiigDLBbO5wiu5/VUn4VlOy5RzilH0G+ymJ0Z73jZmzb6409Y7TQxxqeALFHPaI44ABPuHDOa8MvTltRmJE0SAngqwpgegagT7yaz+pNyaiuF9gUj72y/o5f4G+yufvVN+il/gb7K2kttvSnYa3Zb8ObITasDGvqtWdPLn3cqR8fThtUEEzxt6DCmD7gDVePPPJdJcfY2kijz2bpjWjpnlqUjPvrDTO6Qd8TtTZNtOyCOSG5aKULnTqaLUpXOThgpOM8MY486WNaMcnJcqmIKKKKsAKY3QXu8LjaXWuCUtk6zlkaydMYPvZvo0uadn3N2Px/x/F/81ZtTJxxMa7PB90RtgtdW9sCNMcRkIB+VIxAyPQqDHzj40ojTB6dA335kzy6qLT6tP26qX1PTL/JA+wqf3av5SlxZwxtMbxUjCqeTJKrq2ORwAwycYBJzUBTt6ENjpb2N1tJ1LOokVOHEJEmp9PpZuz9H009RNQhbBK2U643At7M6L6aWSfALQWgU9XnBAeaTshsHOADRDuNaXTiO0nngnPmR3gUrIe5Vmj4BjwwCvt7qwPKzku5y7ksx8WY5b6zXAJ5gkEcQRzBHEEekHBrj/wBvLd2d9fxuPZXn5IGfY3k1y0N6s8TJwZUCls92NRClSOIOePA1etodFtlFs+O/a8uvJ5AhAFspbt+aMawAc86sXSxswXmxrXaGB10aRlyO9ZcBgfVIQR4ZPjXXeYZ3Ptj4LBz+fitrzOajJOuaZwnHa2mL+z2HsqVtPl91ATyae1ATPdkpISAfHu766749G8+ztDyFZraQgLNDxByM8QeRIzjjg451VIkJYBclicADiSe7AHM09d40NrukkF2dM7RoqIx7Wrrg6DHMaIwM+GMeu7JJ45Rp3b6IlY3U6NYL+xkljvrmOGJ2LxvAvZZUyTgSYOUxg+ul3tBIA48naZ08ZUVSePDAVmxw9NOPoUP5H2j63/oUkV7qeG/Ukm+hM2csz/xhTx/60cv2Faw1s/s1c7sJ+7f8NawVVo+5DZk8pbQU1NoLBiueBYAgHHLIBIz6TWOiiugIKKKKACmZ0DbwrBtFoXOFuY9C+GtTqTPhw1j20tMV3t5mRg6FkdSGVlOCpBypBHIggHNVZYqcHGwQ3/uiNgsJre7UEoydS5A5MpLJn5wZh9Gk5T/3Y6QbTbFp5FtHTHO4CnPZEh+S0bckkzg6fHlkZFU7ePoFvYXJtdF3EScdoI4HdqVsA+GQePgKy4Myxr08nFDa8ixFbA9GU/XbtTxJnWi3UePFnUuv1SLS0tuh7aJy0sUdrEoJeWeVVVQBkk4JbHDuFWDc3f202TcC3h13Fs5xc3JUgu/JGijzwiXj+s2Se4CnqGssahyxxdOyuKcgEcsVzmrNt/cx1PXWStd2MnaieAa9IJ4qyrxGk8M4xy781g2NuTNNl51e0tVGqWaYGMKgPa0hsEkjI8Bz9fF2u6PVLU43DffBbd6XEW6SK/AvFAFBHe0qvj2KGPsom2vJbbpwSxaNaxxAa0DjjLg9lsg86ovSfv0NoSRWtorm1gOEwDmRgNIIXnpC8FHM8T34DEv91bmTdaO1SJzciOI9WcKRiUMwOrGCFzwrobNkI7vk8vOW6TYr9k9L93A4bRZyccnNsiH2NGFI4cM/Gr7tndy33g2f5fbmSK8VWDI0jOupFGqPSxIQEYIK484EjJIC4s+iTakjafJJE48TIyqB6ck/CmQNrwbvbJa1EqXF/JrbTHkqruNOSeGEUKBx4sQeAzw0Ztlp4vd9EF9nl6EF/JW0R6W/omkkvd7Kf/QvsCePZd31kbxtOzdWHBBYdVgHj3Enn66R0WxJmn6gRuZ9Wjqx52od2PGrMMl6k+QZsnscZ3aj/d3+GtXRW2mx9hyRbHjtWH4ZbTqyBy1dXjGeR48M1qrf7LlgYpNHJEwyCHUqcjnzqrRtXIJGex2BNKmtQgTOA0kiRgkcwpkYaj6BXiuLdkYq6lWUkEEYII5girxutvdHFAELQxtoET9aJPNDTNqjMaOC34xgqwx2V557NT25fLLNqTVoCRopbgzCONUDMO4tozjjjOMnFbISk5NNcCI+iiirQGJs/wDNR/s1/lFehaKKpA5j/wB+qpnxriisGq8EkYbvzG9Y+NRlFFT0/tYmSmzvNHt+Nd7/AJH/AHwoorL+X9jl0RVv56/OHxFTHd/v/oUUVdqu0COtRlx9v81c0VLAJkovIeofCoaP857f70UUYO5jfgmm5j2/2qn9InKH2/BaKKho/eEikj+1BoorqrsicUUUVID/2Q=="/>
          <p:cNvSpPr>
            <a:spLocks noChangeAspect="1" noChangeArrowheads="1"/>
          </p:cNvSpPr>
          <p:nvPr/>
        </p:nvSpPr>
        <p:spPr bwMode="auto">
          <a:xfrm>
            <a:off x="307975" y="-68263"/>
            <a:ext cx="13811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2" descr="data:image/jpeg;base64,/9j/4AAQSkZJRgABAQAAAQABAAD/2wCEAAkGBhMSEBIUExMWExQVFhQWGBgYFRUWFBgVFRUVFRMXExsXHCYfGBkkGRQZHy8gIycpLCwsFR4xNTAqNSYrLCkBCQoKDgwOGg8PGikfHyUsKSwsKTUsLCksKSwsLzIpLCwsLCksLywpLCwpLCwsKSwsLiwsLCwpLCwsKSwsKSwsKf/AABEIAOEA4QMBIgACEQEDEQH/xAAcAAEAAgIDAQAAAAAAAAAAAAAABAcDBQIGCAH/xABHEAABAwIDBAQJCQYEBwAAAAABAAIRAyEEMUESUWFxBQaBkQcTInOhscHR8CQyNEJScrLh8RQjJVRikjM1otIVFkNEgpOz/8QAGQEBAAMBAQAAAAAAAAAAAAAAAAMEBQEC/8QAMBEBAAEDAQUHAgYDAAAAAAAAAAECAwQRBRQhQVESIjEyYXGBQsETFVKh0fAjM5H/2gAMAwEAAhEDEQA/ALxREQEREBERAREQEREBERAREQEREBERAREQEREBERAREQEREBERAREQEREBERAREQEREBFxe8AEmwAk8hmvO/WPwjYvGPeRXdSok+TSpu8W7YOQeRdzjadL5KK5di3GspbVqbk8HoOvjqbPn1GM+85rfWVD/wCZsJ/NUP8A3U/9y80Q8uO1laM7mLzeSY15ocN8wmBF+Uk3tpmOd1TnN9FrdI6vT9Dpeg/5lam6fs1GH1FSgV5VfgzIGcicpAIy58+CkUsbWovHi6lSnDQf3dRzOY8kgG+vFeozYnk5OJ0l6jRUZ1f8IGNaJNdzxMbFRodlf5x8q44q6+jsYKtKnUAgPaHRukSp7ORTd1inkrXLU2/FIREVhEIiICIiAiIgIiICIiAiIgIiICIiAiIgIiIIPTv0XEeaq/gcvMtDCiR5WyRAu3K0jU3gDJenOmB8nr+aqfgK804NthLQSYBuPq79+Wqzc6ZjRexPCU+j0eJBBaRIvJF7fOBz7VL/AOHPBsGd99JyMFcsGzUg9hGZEiRwifgrb4KgQ28TMnvsT2LIjWfFamWgdgX3cQBAgjZLrZ6EQVhxGChxL/JAAnLKbSZhosN8x2LtpGzoI987ljqtBYQWhwzyMcPgrvgRU683DNZIDtqBtAWm95YZkwM7Ta1pV89WPoeH80z1KiOk6ZiWwCDoBAsbbrx2K9urH0PD+aZ6lo7N49qfb7q2Z9Py2iIi11AREQEREBERAREQEREBERAREQEREBERAREQQenPouI81V/A5eecOI2dY1zuPZxXoLrL9CxXmK3/AM3Lz/gsLeBLbNJFyZ7cxOmiydo+NPyvYvhLZ9HtIcQTMjMZ7u1bllE+TJI3jhFp42WvwoIOs8RF+Y0lbSk+CZJO6+pzz0VCiE0ubaRkye/RRsaRoYyg5SZsSNOS2bKDi24IBiJ7yTGvCVquk3XkC5ty2TIXa+EO0tT0h4pwI2i11xcAC31bTviwOeauzqx9Cw/mmepUR0u2ZENOZuL3FzwPJXx1Z+h4fzTPUr2zfq+Pugy/p+WzREWsoiIiAiIgIiICIiAiIgIiICIiAiIgIiICIiDWdZzGCxXmav4HKlcFh4A2jB1I53Parq6zOjB4gnLxb/UqxOCok7QMOdFokA8wbaLH2hxrp9l7G8sotKlNgOzP439q2WFobMSwkxMkTpnB+Mlyp4/ZsWMBys2xG9pOffK51ca7ZtM/aHoA3fkqscE0seMxBHDLfvstTiHWBOpieHFSHTN73vxO/eouJqHICTwjIDU5DnK8VcXYQcdGy7Wx5niLZK6+rX0PD+bZ6lS2Kwj3UxvNsi0f1SRd3aYV1dXPomH82z1BaGzo83x91bK5fLZIiLVUxERAREQEREBERAREQEREBEVYdJ9e8S+sfFv8XTvsgNYZAMAuLgTJVbIyaMeImvmmtWars6UrPRVHV66Y4CfHPicxTpW3SC3UepRavX3HgfSM8vIo5f2KrG07M8p/b+U04dcc4XMipJ3X7pK3yjfbxVGZj7ix1fCB0m3Z+UX1/dUf9ikjaFqerzutfWF4oqUw/hA6QdE4jcZ8VRy/sUxvXrHQT48EDP8Ad078vIXPzC10n+/JutfWFj9b3RgcR9w+kgKtcI3d6JhS6/WXE1qTmPqlzXAbQ2KYBFibhu8LjRHogWzsLSPaqmRdpvVRNKa1RNEaSyU8EHA6RJPbu+N6wVKZJOmXOOemkLYMaYu4Nm4G1czvkeviomKwdUXbV8Y3O4g5zpn2hQ6PcoldmepJi823W19S+Nw8GMzqbS46zwWSmx4uAO3Teue2fsj+4+7kuTA1+IfsA5wQbRzHerc6vD5JQ82z1BVZXBcCNg68TzN12PDdfHUaLGikHbLQ0XIJ2REu3K1iXaLXa7U9EN6iqvTRYCKun+E+qP8AoMj7zvasFXwpV/q06H/k6oD22VzfbPX9pQ7vc6LMRVW7wqYsT+5wxjc9+7mojvDBjf5alHDxhjifKy4hdjMszzd3a50W+iqGn4XsY4/4VBgylzKsc/n5e8Lk3wv4jZJcMPqAGhxM6T+8tuXmc21HX/ju63FuIqUZ4asWHMLqdLY2m7TS0tcWk+Vsy+QRviPUrnoVg9rXDJwBHarNu7TcjWlFctVW/MyIiKRGIiICIiDBjquzSqO+yxx7mkqlKV4ubiDzGtlcnTx+S4jzNX8DlS1Bl7gm2W86cuawtrcZoj3+zSwuEVT7Nnh8OLSJ2pBgSIg5kZZLBiOjQ0jUX2TkCDkCN+Z7VMwmQkmLW1twUmriGwGlt50vA1myzqKI0Waqmifg5sRGdsslhqYSe4i+ehid/FdlFBmyb74bA1uJOuUfEqBicOA5omBeLXJg2Cni2imppKDNh1wdnl2H2LaUcOJEjPvNvWsVXDATeY0gnLff3rLQrEADdvGW8t1AXYp0c1bHCYKWiBFpG0dnnCns6OYLkz90xHbr61DoVSQJMn4lZnVSBE+3I3U0Q8hpuL5J5RFh8FSaY+OPFfKI2h9kjIZz8Fctn498+pd0cRalC5jM/EHj+S4eJk3vpNvj9FMLJ+PQsL45d+mq86Oor6dhAGd9/ZxXyqZG/wB+496ltgcZkzzWJ7M+J914XNDVosXQEmDEgjW3vUF2FiYvlMej0Lb4xptYey2vxvUUNkRraRz9ajml7iUMUBs2zO1kO8+lcSxshziZEm2YOvPNbCrRy3weDRz1WCrS1trnfiI4ZLz2TtNbV6RI+ZYgcBIM5egwtb0hWLydslwmzhsbbSQLMJk85AF9bLZVcOSYbHdJPPeYAKw1cKJcBqTpMTrM2K8x3Z1Sdpo29HObtQJAdAdtbUgDMzkb5Z24L0l1SxG3gcM7fTb6l58rU4BANxumLHMjX9Feng3q7XRmGvPkxPIrXwa5qmrX0VMuOEOzIiLTUBERAREQQummzhq430qg/wBDlS9HECQACXCZDZc615tlzMK8MVS2mPb9prh3ghefuim1CGhwDKYvsNnIaGTJMj6xJ5LG2pTHdqn1aGHPCqPZu6WJfUEfMbr9rP6x9nFbOgxrbNHPQ9+qjNcAAQI3iB32zHtUnx1x220KzqJWKoSKTwDYCQNb2vEzpy3pXpbYN/1zy5iVGJ8q+kTnr+SzCtfLfAyBU8SjmGrrMIs4Qe2CQdIyXCqNdfbxhbXFNBEm9r8+I9q1lamWHgbyRYX3rsuJGDxAMTpms9RxM7m8RmbwVAjZiQbnMRrBnjw5rYUKLRmCSZOzBk9/Bdhxzw2K2SP1j8vetsxoeAW2MCePNaIm4cBA3ZQOH5rLhsYW5Ge/fdeokbioIAJHAxv0cRHYotUZAXkHipdLHNeOOvco1RuzabHI6xquyI9RlzeI7+XsXB78/XN/jJK1gJ+JNlHqPyGUT+q8auo+LdcWmJj44KHS0y1J53us1d52sxERyyuoYqzlvIymL2z35LxMu6JuxmR9bI521KwDD57Rjdrr+axjEFoNzJvlfj3x2LE6uTcT+sXPFcmYd0fXNO0dBE3OoyEcbd6i1WiZyO63EmVLqPAa43ue2BZR3knIwACTmY567lHXPB6iGvxdMusAZjZymR2XF/Wrk8GbI6NojKNof6iqg2Npx2CIjyiXCbRMncJ7JV0dQ6Oz0fhxvbPeZWhszxq+EGXwiIdgREWyzxERAREQFRHSlfxeJrU3NA2alRoLRs2DiBtRaYi9p3q91V/X3wd4itiH1sNsuFQgua4wQ6IMbwc+9UM7Hm9THZ5LWLdiiqe00GGxojgct+uc5XspIrASDMAblhwvUfpFgh1EOH2Q8QOXYpR6r47L9neR99snPOLLH3O/T9K9N61PN8/aQLi2U75353sjqrTtcSBnB0Ud/VnpD+Xdx8oFYx1Yx4/7Z831aRftXvd7/wCmXj8S31TW4qCdkyLAzcEkXF81kLtoaZa5C2/nqeCis6Dxwj5NUAB02TPO65HoXGWH7NV2bzZsyeExC9xZvfpl4m5R1SMO8/diBa2to9qz1mlol2ZIIvJA1WB9GvSZt1MNUAbFy1gaBMAuO1OZC4YbH7RipJknXsOSVRNE6VRo7Gk8YZjU0ifjVcXMET8fqvrmRG72b8vQvm/L0oMmDEPbDje1t+k/Gq29N4qCC7ZduIJE895WoayT5IPZY7+y6y4rE5HI/wBJOYziMzreRfJNRkxMtkGx4j0rW1HzN47VtG9IOqtLfJcQDLXmDGvi3tuOTgU6L6kV8TQp1fHsYHjajxd87Bxm8L1btVXdey5VXFHi65iDuIJ/PVaqvUvG1JzaAIneZ9674fBRV/mR/Z+awnwPVJn9pvf6m9e9xvT0eYyKHRGY8ho10ib8QDpZZKOLAAjlO4a5a9i7mfAo4j6T/pX0eBZ38zN5u34twTcLvo7vFt01tcvMA+QJkgA7R0Ivlx4LniK7QIkbImwJ2SOIjyuUjiu70/BHUaCBis7fMm3CcuxYz4G3XnEgzn5AjnzXmdn3pnk9Rk246q9rYh9YhjbNJaA0ZGTAsI79F6G6Jwvi6FJn2WNHcF0jobwTilXp1H1vGBhDg3ZAEjKVYS0sSxNmmYlUyLsXJjQREVxXEREBERAREQEREBERAREQaLrwfkGI5N/G1VNh6+/frneMoVr9fD/DsT90fjaqfw74ka+w/osXaE/5I9l7G8suw4etIuLe/MrIHXzsPTula3DVshuiNylxtbMXA014kzmq0SmlmFckbIs2T2r5U+actD3fkvrWwNwC+58Zt7sklyEV7nAyDBkGRnI3SrJ6lOnAUDvb7SqzqtMcRzmeOs3VldSPoFD7vtKubOnvVfCHKjhDeoiLXUhERAREQEREBERAREQEREBERAREQEREBERB1/r8f4bifuD8bVTNH2jf6fQrn69/5difuD8TVS5cQ3OSdwJAAEk9vtWJtH/ZT7NDF8stphDeT8Zx8bltqDMs1rujRZpgTG4THsW4p81Wp8ElT7sCMp7vasVRrvq7IOUk+oNEemFnf8ctFidaT7e9cql2lqOlsRDdkDUySSRFr7ORguycXDgrP6gn+HYb7irPpJ20SA0GCNqTstJ/qMHyot6LaWb1EH8PoaeSfWVc2bPeqj2RZcd2G/REWyzxERAREQEREBERAREQEREBERAREQEREBERB1zwiVA3ovFk5Bg/G1Ung8cKsQLHvgnWIV0+EkT0VixEyxojnUYqA6FqAE9o9krJ2hTEzE84hoYvll3rAmABpkFsabtI90aLSYTFSNJ7iT71P/aeNvjOFm01cE0wnPrZ8OxRqlXWbDPeeAjLnmsPjTmZE+m2mVl8qgWvv7eJC8V1vdNLBjqtomMoaMgOCs/qF/l9DkfWVVdYS6BMm8HLmdFaHg9PyClwLx3OKu7KnWur2hBmx3aXZERFvM0REQEREBERAREQEREBERAREQEREBERAREQaHrzTc7o/EBuey09ge0u9AKoWt0Q6dqnsi5s4wCMh8269LuaCCDcFdUx/gzwlQktDqRP2HQO7JUcnGqu1RVROnJZs3otxpMKZw9Wq37BPJ49N+Gi2uBr7cGoPEwDk4O8ZxyERcAn3Fd2xPggF9jEHk5jT6lCqeCbEaVqZtElpn17lnVYF7lELUZNv1aV2IaCYgd08BPsWM4mQR8X38Y9a7DS8F+KFvG0o+6735qZh/BXUP8AiYkR/Qwesyovy2/V46R8vW9W4dLrYjZ5HIa8hvJVu9SsC6lgaLXiHEFxG4uM+1R+iOoOFoOD9k1Hj6zztEcty7ItXDw93iZmdZlTv3/xdOHAREV9WEREBERAREQEREBERAREQEREBERAREQEREBERAREQEREBERAREQEREBERAREQEREBERAREQEREBERAREQEREBERAREQEREBERAREQEREBERAREQEREBERB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5 Flecha derecha"/>
          <p:cNvSpPr/>
          <p:nvPr/>
        </p:nvSpPr>
        <p:spPr>
          <a:xfrm>
            <a:off x="3275856" y="1974566"/>
            <a:ext cx="1224136" cy="361539"/>
          </a:xfrm>
          <a:prstGeom prst="rightArrow">
            <a:avLst/>
          </a:prstGeom>
          <a:solidFill>
            <a:srgbClr val="7A002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0" name="9 Grupo"/>
          <p:cNvGrpSpPr/>
          <p:nvPr/>
        </p:nvGrpSpPr>
        <p:grpSpPr>
          <a:xfrm>
            <a:off x="4887427" y="1412776"/>
            <a:ext cx="3356981" cy="1490682"/>
            <a:chOff x="3375259" y="1268760"/>
            <a:chExt cx="3356981" cy="1490682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75259" y="1478236"/>
              <a:ext cx="1169346" cy="875881"/>
            </a:xfrm>
            <a:prstGeom prst="rect">
              <a:avLst/>
            </a:prstGeom>
          </p:spPr>
        </p:pic>
        <p:sp>
          <p:nvSpPr>
            <p:cNvPr id="14" name="4 CuadroTexto"/>
            <p:cNvSpPr txBox="1"/>
            <p:nvPr/>
          </p:nvSpPr>
          <p:spPr>
            <a:xfrm>
              <a:off x="3563888" y="2354118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 smtClean="0"/>
                <a:t>KPI</a:t>
              </a:r>
              <a:r>
                <a:rPr lang="es-ES" sz="1600" baseline="-25000" dirty="0" smtClean="0"/>
                <a:t>1</a:t>
              </a:r>
              <a:endParaRPr lang="es-ES" baseline="-25000" dirty="0"/>
            </a:p>
          </p:txBody>
        </p:sp>
        <p:pic>
          <p:nvPicPr>
            <p:cNvPr id="17" name="Imagen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62894" y="1481373"/>
              <a:ext cx="1169346" cy="875881"/>
            </a:xfrm>
            <a:prstGeom prst="rect">
              <a:avLst/>
            </a:prstGeom>
          </p:spPr>
        </p:pic>
        <p:sp>
          <p:nvSpPr>
            <p:cNvPr id="18" name="4 CuadroTexto"/>
            <p:cNvSpPr txBox="1"/>
            <p:nvPr/>
          </p:nvSpPr>
          <p:spPr>
            <a:xfrm>
              <a:off x="5796136" y="2420888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 err="1" smtClean="0"/>
                <a:t>KPI</a:t>
              </a:r>
              <a:r>
                <a:rPr lang="es-ES" sz="1600" baseline="-25000" dirty="0" err="1" smtClean="0"/>
                <a:t>n</a:t>
              </a:r>
              <a:endParaRPr lang="es-ES" baseline="-25000" dirty="0"/>
            </a:p>
          </p:txBody>
        </p:sp>
        <p:sp>
          <p:nvSpPr>
            <p:cNvPr id="19" name="4 CuadroTexto"/>
            <p:cNvSpPr txBox="1"/>
            <p:nvPr/>
          </p:nvSpPr>
          <p:spPr>
            <a:xfrm>
              <a:off x="4644008" y="126876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5400" dirty="0" smtClean="0">
                  <a:solidFill>
                    <a:srgbClr val="7A0029"/>
                  </a:solidFill>
                </a:rPr>
                <a:t>…</a:t>
              </a:r>
              <a:endParaRPr lang="es-ES" sz="5400" baseline="-25000" dirty="0">
                <a:solidFill>
                  <a:srgbClr val="7A0029"/>
                </a:solidFill>
              </a:endParaRPr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158615" y="3005612"/>
            <a:ext cx="4629409" cy="1666510"/>
            <a:chOff x="158615" y="3005612"/>
            <a:chExt cx="4629409" cy="1666510"/>
          </a:xfrm>
        </p:grpSpPr>
        <p:sp>
          <p:nvSpPr>
            <p:cNvPr id="24" name="4 CuadroTexto"/>
            <p:cNvSpPr txBox="1"/>
            <p:nvPr/>
          </p:nvSpPr>
          <p:spPr>
            <a:xfrm>
              <a:off x="3512196" y="4242574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 err="1" smtClean="0"/>
                <a:t>BP</a:t>
              </a:r>
              <a:r>
                <a:rPr lang="es-ES" sz="1600" baseline="-25000" dirty="0" err="1" smtClean="0"/>
                <a:t>n</a:t>
              </a:r>
              <a:endParaRPr lang="es-ES" baseline="-25000" dirty="0"/>
            </a:p>
          </p:txBody>
        </p:sp>
        <p:grpSp>
          <p:nvGrpSpPr>
            <p:cNvPr id="7" name="Agrupar 6"/>
            <p:cNvGrpSpPr/>
            <p:nvPr/>
          </p:nvGrpSpPr>
          <p:grpSpPr>
            <a:xfrm>
              <a:off x="158615" y="3005612"/>
              <a:ext cx="4629409" cy="1666510"/>
              <a:chOff x="158615" y="3005612"/>
              <a:chExt cx="4629409" cy="1666510"/>
            </a:xfrm>
          </p:grpSpPr>
          <p:pic>
            <p:nvPicPr>
              <p:cNvPr id="9" name="8 Imagen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9149" y="3104656"/>
                <a:ext cx="2038875" cy="1228911"/>
              </a:xfrm>
              <a:prstGeom prst="rect">
                <a:avLst/>
              </a:prstGeom>
            </p:spPr>
          </p:pic>
          <p:grpSp>
            <p:nvGrpSpPr>
              <p:cNvPr id="5" name="Agrupar 4"/>
              <p:cNvGrpSpPr/>
              <p:nvPr/>
            </p:nvGrpSpPr>
            <p:grpSpPr>
              <a:xfrm>
                <a:off x="158615" y="3005612"/>
                <a:ext cx="2613185" cy="1666510"/>
                <a:chOff x="158615" y="3005612"/>
                <a:chExt cx="2613185" cy="1666510"/>
              </a:xfrm>
            </p:grpSpPr>
            <p:pic>
              <p:nvPicPr>
                <p:cNvPr id="12" name="Picture 2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8615" y="3176664"/>
                  <a:ext cx="1925235" cy="11441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2" name="4 CuadroTexto"/>
                <p:cNvSpPr txBox="1"/>
                <p:nvPr/>
              </p:nvSpPr>
              <p:spPr>
                <a:xfrm>
                  <a:off x="755576" y="4333568"/>
                  <a:ext cx="79208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600" dirty="0" smtClean="0"/>
                    <a:t>BP</a:t>
                  </a:r>
                  <a:r>
                    <a:rPr lang="es-ES" sz="1600" baseline="-25000" dirty="0" smtClean="0"/>
                    <a:t>1</a:t>
                  </a:r>
                  <a:endParaRPr lang="es-ES" baseline="-25000" dirty="0"/>
                </a:p>
              </p:txBody>
            </p:sp>
            <p:sp>
              <p:nvSpPr>
                <p:cNvPr id="25" name="4 CuadroTexto"/>
                <p:cNvSpPr txBox="1"/>
                <p:nvPr/>
              </p:nvSpPr>
              <p:spPr>
                <a:xfrm>
                  <a:off x="1979712" y="3005612"/>
                  <a:ext cx="792088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5400" dirty="0" smtClean="0">
                      <a:solidFill>
                        <a:srgbClr val="7A0029"/>
                      </a:solidFill>
                    </a:rPr>
                    <a:t>…</a:t>
                  </a:r>
                  <a:endParaRPr lang="es-ES" sz="5400" baseline="-25000" dirty="0">
                    <a:solidFill>
                      <a:srgbClr val="7A0029"/>
                    </a:solidFill>
                  </a:endParaRPr>
                </a:p>
              </p:txBody>
            </p:sp>
          </p:grpSp>
        </p:grpSp>
      </p:grpSp>
      <p:sp>
        <p:nvSpPr>
          <p:cNvPr id="28" name="27 Flecha derecha"/>
          <p:cNvSpPr/>
          <p:nvPr/>
        </p:nvSpPr>
        <p:spPr>
          <a:xfrm rot="7826258">
            <a:off x="496052" y="2499632"/>
            <a:ext cx="773164" cy="246372"/>
          </a:xfrm>
          <a:prstGeom prst="rightArrow">
            <a:avLst/>
          </a:prstGeom>
          <a:solidFill>
            <a:srgbClr val="7A002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Flecha derecha"/>
          <p:cNvSpPr/>
          <p:nvPr/>
        </p:nvSpPr>
        <p:spPr>
          <a:xfrm rot="2872446">
            <a:off x="2561770" y="2576428"/>
            <a:ext cx="773164" cy="246372"/>
          </a:xfrm>
          <a:prstGeom prst="rightArrow">
            <a:avLst/>
          </a:prstGeom>
          <a:solidFill>
            <a:srgbClr val="7A002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1" name="Agrupar 10"/>
          <p:cNvGrpSpPr/>
          <p:nvPr/>
        </p:nvGrpSpPr>
        <p:grpSpPr>
          <a:xfrm>
            <a:off x="229973" y="4320849"/>
            <a:ext cx="4558051" cy="1683114"/>
            <a:chOff x="229973" y="4320849"/>
            <a:chExt cx="4558051" cy="1683114"/>
          </a:xfrm>
        </p:grpSpPr>
        <p:pic>
          <p:nvPicPr>
            <p:cNvPr id="30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32" y="5139854"/>
              <a:ext cx="537388" cy="535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1" name="30 Conector recto"/>
            <p:cNvCxnSpPr>
              <a:stCxn id="30" idx="0"/>
            </p:cNvCxnSpPr>
            <p:nvPr/>
          </p:nvCxnSpPr>
          <p:spPr>
            <a:xfrm flipH="1" flipV="1">
              <a:off x="451991" y="4320849"/>
              <a:ext cx="119335" cy="819005"/>
            </a:xfrm>
            <a:prstGeom prst="line">
              <a:avLst/>
            </a:prstGeom>
            <a:ln w="15875">
              <a:solidFill>
                <a:srgbClr val="7A00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300" y="5159599"/>
              <a:ext cx="537388" cy="535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5" name="34 Conector recto"/>
            <p:cNvCxnSpPr>
              <a:stCxn id="34" idx="0"/>
            </p:cNvCxnSpPr>
            <p:nvPr/>
          </p:nvCxnSpPr>
          <p:spPr>
            <a:xfrm flipV="1">
              <a:off x="1494994" y="4320849"/>
              <a:ext cx="338122" cy="838750"/>
            </a:xfrm>
            <a:prstGeom prst="line">
              <a:avLst/>
            </a:prstGeom>
            <a:ln w="15875">
              <a:solidFill>
                <a:srgbClr val="7A00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4 CuadroTexto"/>
            <p:cNvSpPr txBox="1"/>
            <p:nvPr/>
          </p:nvSpPr>
          <p:spPr>
            <a:xfrm>
              <a:off x="229973" y="5665409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 smtClean="0"/>
                <a:t>PPI</a:t>
              </a:r>
              <a:r>
                <a:rPr lang="es-ES" sz="1600" baseline="-25000" dirty="0" smtClean="0"/>
                <a:t>1-1</a:t>
              </a:r>
              <a:endParaRPr lang="es-ES" baseline="-25000" dirty="0"/>
            </a:p>
          </p:txBody>
        </p:sp>
        <p:sp>
          <p:nvSpPr>
            <p:cNvPr id="37" name="4 CuadroTexto"/>
            <p:cNvSpPr txBox="1"/>
            <p:nvPr/>
          </p:nvSpPr>
          <p:spPr>
            <a:xfrm>
              <a:off x="1187624" y="5665408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 smtClean="0"/>
                <a:t>PPI</a:t>
              </a:r>
              <a:r>
                <a:rPr lang="es-ES" sz="1600" baseline="-25000" dirty="0" smtClean="0"/>
                <a:t>1-n</a:t>
              </a:r>
              <a:endParaRPr lang="es-ES" baseline="-25000" dirty="0"/>
            </a:p>
          </p:txBody>
        </p:sp>
        <p:sp>
          <p:nvSpPr>
            <p:cNvPr id="38" name="4 CuadroTexto"/>
            <p:cNvSpPr txBox="1"/>
            <p:nvPr/>
          </p:nvSpPr>
          <p:spPr>
            <a:xfrm>
              <a:off x="683568" y="5107251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dirty="0" smtClean="0">
                  <a:solidFill>
                    <a:srgbClr val="7A0029"/>
                  </a:solidFill>
                </a:rPr>
                <a:t>…</a:t>
              </a:r>
              <a:endParaRPr lang="es-ES" sz="2800" baseline="-25000" dirty="0">
                <a:solidFill>
                  <a:srgbClr val="7A0029"/>
                </a:solidFill>
              </a:endParaRPr>
            </a:p>
          </p:txBody>
        </p:sp>
        <p:pic>
          <p:nvPicPr>
            <p:cNvPr id="39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944" y="5013163"/>
              <a:ext cx="537388" cy="535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0" name="39 Conector recto"/>
            <p:cNvCxnSpPr>
              <a:stCxn id="39" idx="0"/>
            </p:cNvCxnSpPr>
            <p:nvPr/>
          </p:nvCxnSpPr>
          <p:spPr>
            <a:xfrm flipH="1" flipV="1">
              <a:off x="3188046" y="4320849"/>
              <a:ext cx="191592" cy="692314"/>
            </a:xfrm>
            <a:prstGeom prst="line">
              <a:avLst/>
            </a:prstGeom>
            <a:ln w="15875">
              <a:solidFill>
                <a:srgbClr val="7A00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4612" y="5032908"/>
              <a:ext cx="537388" cy="535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2" name="41 Conector recto"/>
            <p:cNvCxnSpPr>
              <a:stCxn id="41" idx="0"/>
            </p:cNvCxnSpPr>
            <p:nvPr/>
          </p:nvCxnSpPr>
          <p:spPr>
            <a:xfrm flipV="1">
              <a:off x="4303306" y="4320849"/>
              <a:ext cx="88674" cy="712059"/>
            </a:xfrm>
            <a:prstGeom prst="line">
              <a:avLst/>
            </a:prstGeom>
            <a:ln w="15875">
              <a:solidFill>
                <a:srgbClr val="7A00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4 CuadroTexto"/>
            <p:cNvSpPr txBox="1"/>
            <p:nvPr/>
          </p:nvSpPr>
          <p:spPr>
            <a:xfrm>
              <a:off x="3038285" y="5538718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 smtClean="0"/>
                <a:t>PPI</a:t>
              </a:r>
              <a:r>
                <a:rPr lang="es-ES" sz="1600" baseline="-25000" dirty="0"/>
                <a:t>n</a:t>
              </a:r>
              <a:r>
                <a:rPr lang="es-ES" sz="1600" baseline="-25000" dirty="0" smtClean="0"/>
                <a:t>-1</a:t>
              </a:r>
              <a:endParaRPr lang="es-ES" baseline="-25000" dirty="0"/>
            </a:p>
          </p:txBody>
        </p:sp>
        <p:sp>
          <p:nvSpPr>
            <p:cNvPr id="44" name="4 CuadroTexto"/>
            <p:cNvSpPr txBox="1"/>
            <p:nvPr/>
          </p:nvSpPr>
          <p:spPr>
            <a:xfrm>
              <a:off x="3995936" y="5538717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 err="1" smtClean="0"/>
                <a:t>PPI</a:t>
              </a:r>
              <a:r>
                <a:rPr lang="es-ES" sz="1600" baseline="-25000" dirty="0" err="1" smtClean="0"/>
                <a:t>n</a:t>
              </a:r>
              <a:r>
                <a:rPr lang="es-ES" sz="1600" baseline="-25000" dirty="0" smtClean="0"/>
                <a:t>-n</a:t>
              </a:r>
              <a:endParaRPr lang="es-ES" baseline="-25000" dirty="0"/>
            </a:p>
          </p:txBody>
        </p:sp>
        <p:sp>
          <p:nvSpPr>
            <p:cNvPr id="45" name="4 CuadroTexto"/>
            <p:cNvSpPr txBox="1"/>
            <p:nvPr/>
          </p:nvSpPr>
          <p:spPr>
            <a:xfrm>
              <a:off x="3491880" y="4980560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dirty="0" smtClean="0">
                  <a:solidFill>
                    <a:srgbClr val="7A0029"/>
                  </a:solidFill>
                </a:rPr>
                <a:t>…</a:t>
              </a:r>
              <a:endParaRPr lang="es-ES" sz="2800" baseline="-25000" dirty="0">
                <a:solidFill>
                  <a:srgbClr val="7A002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0083717"/>
      </p:ext>
    </p:extLst>
  </p:cSld>
  <p:clrMapOvr>
    <a:masterClrMapping/>
  </p:clrMapOvr>
  <p:transition xmlns:p14="http://schemas.microsoft.com/office/powerpoint/2010/main" advTm="4842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 txBox="1">
            <a:spLocks/>
          </p:cNvSpPr>
          <p:nvPr/>
        </p:nvSpPr>
        <p:spPr>
          <a:xfrm>
            <a:off x="0" y="274638"/>
            <a:ext cx="9144000" cy="43971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2800" b="1" spc="-80" dirty="0" smtClean="0">
                <a:solidFill>
                  <a:srgbClr val="7A0029"/>
                </a:solidFill>
                <a:latin typeface="Arial Narrow" pitchFamily="34" charset="0"/>
                <a:ea typeface="+mj-ea"/>
                <a:cs typeface="Times New Roman" pitchFamily="18" charset="0"/>
              </a:rPr>
              <a:t>Process </a:t>
            </a:r>
            <a:r>
              <a:rPr lang="en-GB" sz="2800" b="1" spc="-80" dirty="0">
                <a:solidFill>
                  <a:srgbClr val="7A0029"/>
                </a:solidFill>
                <a:latin typeface="Arial Narrow" pitchFamily="34" charset="0"/>
                <a:ea typeface="+mj-ea"/>
                <a:cs typeface="Times New Roman" pitchFamily="18" charset="0"/>
              </a:rPr>
              <a:t>Performance Indicator (PPI</a:t>
            </a:r>
            <a:r>
              <a:rPr lang="en-GB" sz="2800" b="1" spc="-80" dirty="0" smtClean="0">
                <a:solidFill>
                  <a:srgbClr val="7A0029"/>
                </a:solidFill>
                <a:latin typeface="Arial Narrow" pitchFamily="34" charset="0"/>
                <a:ea typeface="+mj-ea"/>
                <a:cs typeface="Times New Roman" pitchFamily="18" charset="0"/>
              </a:rPr>
              <a:t>)</a:t>
            </a:r>
            <a:endParaRPr lang="es-ES" sz="2800" b="1" spc="-80" dirty="0">
              <a:solidFill>
                <a:srgbClr val="7A0029"/>
              </a:solidFill>
              <a:latin typeface="Arial Narrow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75556" y="1700808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smtClean="0">
                <a:solidFill>
                  <a:srgbClr val="141414"/>
                </a:solidFill>
              </a:rPr>
              <a:t>Quantifiable metrics </a:t>
            </a:r>
            <a:r>
              <a:rPr lang="en-GB" sz="2800" dirty="0" smtClean="0"/>
              <a:t>that allow the evaluation of the </a:t>
            </a:r>
            <a:r>
              <a:rPr lang="en-GB" sz="2800" b="1" dirty="0" smtClean="0">
                <a:solidFill>
                  <a:srgbClr val="141414"/>
                </a:solidFill>
              </a:rPr>
              <a:t>efficiency and effectiveness of business  processes</a:t>
            </a:r>
            <a:r>
              <a:rPr lang="en-GB" sz="2800" dirty="0" smtClean="0"/>
              <a:t>. They can be measured directly by data that is generated within the process flow and are aimed at the process controlling and continuous optimization.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292080" y="4355812"/>
            <a:ext cx="356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G.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Chase et al.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2011]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35642"/>
      </p:ext>
    </p:extLst>
  </p:cSld>
  <p:clrMapOvr>
    <a:masterClrMapping/>
  </p:clrMapOvr>
  <p:transition xmlns:p14="http://schemas.microsoft.com/office/powerpoint/2010/main" advTm="48423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 txBox="1">
            <a:spLocks/>
          </p:cNvSpPr>
          <p:nvPr/>
        </p:nvSpPr>
        <p:spPr>
          <a:xfrm>
            <a:off x="0" y="274638"/>
            <a:ext cx="9144000" cy="43971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2800" b="1" spc="-80" dirty="0" smtClean="0">
                <a:solidFill>
                  <a:srgbClr val="7A0029"/>
                </a:solidFill>
                <a:latin typeface="Arial Narrow" pitchFamily="34" charset="0"/>
                <a:cs typeface="Times New Roman" pitchFamily="18" charset="0"/>
              </a:rPr>
              <a:t>RFC </a:t>
            </a:r>
            <a:r>
              <a:rPr lang="es-ES" sz="2800" b="1" spc="-80" dirty="0">
                <a:solidFill>
                  <a:srgbClr val="7A0029"/>
                </a:solidFill>
                <a:latin typeface="Arial Narrow" pitchFamily="34" charset="0"/>
                <a:cs typeface="Times New Roman" pitchFamily="18" charset="0"/>
              </a:rPr>
              <a:t>Management </a:t>
            </a:r>
            <a:r>
              <a:rPr lang="es-ES" sz="2800" b="1" spc="-80" dirty="0" smtClean="0">
                <a:solidFill>
                  <a:srgbClr val="7A0029"/>
                </a:solidFill>
                <a:latin typeface="Arial Narrow" pitchFamily="34" charset="0"/>
                <a:cs typeface="Times New Roman" pitchFamily="18" charset="0"/>
              </a:rPr>
              <a:t>BP </a:t>
            </a:r>
            <a:r>
              <a:rPr lang="es-ES" sz="2800" b="1" spc="-80" dirty="0" err="1" smtClean="0">
                <a:solidFill>
                  <a:srgbClr val="7A0029"/>
                </a:solidFill>
                <a:latin typeface="Arial Narrow" pitchFamily="34" charset="0"/>
                <a:cs typeface="Times New Roman" pitchFamily="18" charset="0"/>
              </a:rPr>
              <a:t>Diagram</a:t>
            </a:r>
            <a:endParaRPr lang="en-GB" sz="2400" spc="-80" dirty="0" smtClean="0">
              <a:solidFill>
                <a:srgbClr val="7C8386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052736"/>
            <a:ext cx="6883809" cy="5410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2574"/>
      </p:ext>
    </p:extLst>
  </p:cSld>
  <p:clrMapOvr>
    <a:masterClrMapping/>
  </p:clrMapOvr>
  <p:transition xmlns:p14="http://schemas.microsoft.com/office/powerpoint/2010/main" advTm="48423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 txBox="1">
            <a:spLocks/>
          </p:cNvSpPr>
          <p:nvPr/>
        </p:nvSpPr>
        <p:spPr>
          <a:xfrm>
            <a:off x="0" y="274638"/>
            <a:ext cx="9144000" cy="43971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spc="-80" dirty="0" smtClean="0">
                <a:solidFill>
                  <a:srgbClr val="7A0029"/>
                </a:solidFill>
                <a:latin typeface="Arial Narrow" pitchFamily="34" charset="0"/>
                <a:ea typeface="+mj-ea"/>
                <a:cs typeface="Times New Roman" pitchFamily="18" charset="0"/>
              </a:rPr>
              <a:t>PPI </a:t>
            </a:r>
            <a:r>
              <a:rPr lang="en-GB" sz="2800" b="1" spc="-80" dirty="0">
                <a:solidFill>
                  <a:srgbClr val="7A0029"/>
                </a:solidFill>
                <a:latin typeface="Arial Narrow" pitchFamily="34" charset="0"/>
                <a:ea typeface="+mj-ea"/>
                <a:cs typeface="Times New Roman" pitchFamily="18" charset="0"/>
              </a:rPr>
              <a:t>E</a:t>
            </a:r>
            <a:r>
              <a:rPr lang="en-GB" sz="2800" b="1" spc="-80" dirty="0" smtClean="0">
                <a:solidFill>
                  <a:srgbClr val="7A0029"/>
                </a:solidFill>
                <a:latin typeface="Arial Narrow" pitchFamily="34" charset="0"/>
                <a:ea typeface="+mj-ea"/>
                <a:cs typeface="Times New Roman" pitchFamily="18" charset="0"/>
              </a:rPr>
              <a:t>xamples</a:t>
            </a:r>
            <a:endParaRPr lang="en-GB" sz="2800" b="1" spc="-80" dirty="0">
              <a:solidFill>
                <a:srgbClr val="7A0029"/>
              </a:solidFill>
              <a:latin typeface="Arial Narrow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2" name="AutoShape 8" descr="data:image/jpeg;base64,/9j/4AAQSkZJRgABAQAAAQABAAD/2wCEAAkGBhQSEBQUEhQQERIVFRoYFhcUFR8aHRkcGRceHxUhGhgaIiYgFxwjGRYVIC8gLy41Ly44IR4yPTgtNSYrOC0BCQoKDgwOGQ8PGTUjHiQvLDAtLiopNSktKTUvLCksKSwtKSw1LC0qNiwtLiosLDQvKSwvLCwsLCwpNCkpLCwsLP/AABEIADEAkQMBIgACEQEDEQH/xAAcAAACAgIDAAAAAAAAAAAAAAAABwUGAwgBAgT/xABCEAACAQMBBAUHBRADAAAAAAABAgMABBESBQYhMQcTIkFRFDJhcYGRsUJygqHRCBUjJCUzU2JzdZKys8HD8CY1Uv/EABoBAAIDAQEAAAAAAAAAAAAAAAABAgMEBQb/xAAmEQACAgEEAQQCAwAAAAAAAAAAAQIRAwQSITFBEzJRYUOBBRQj/9oADAMBAAIRAxEAPwBLUUV3iiLMFUFmJAAAySTwAAHMk16QqOmKnNlbk31yoaC1uJFIyGEZCn1M2AffTV2LuXbbDsDf7QRZ7vA0RMQVRz5qLzBfvL8cYOOXFcbw9Jd/dyFnnliXPZjhYoq+jsnJ9ZJNZVllkb9Pr5Y6ojNr7o3lqM3FtcRKPlMh08eXbHZ+uvBHYO0TyhSY0ZVdu4F86AfXpb3VO7F6Rb62fUlxLIvyo5mMiMO8Mrk8COHDBpib07Vtr7duSa1iht2SeNp4o1C6XzgngBkEOMH2dxonkyQrcu/KEJaig0VqAKKKKACiiigDLBbO5wiu5/VUn4VlOy5RzilH0G+ymJ0Z73jZmzb6409Y7TQxxqeALFHPaI44ABPuHDOa8MvTltRmJE0SAngqwpgegagT7yaz+pNyaiuF9gUj72y/o5f4G+yufvVN+il/gb7K2kttvSnYa3Zb8ObITasDGvqtWdPLn3cqR8fThtUEEzxt6DCmD7gDVePPPJdJcfY2kijz2bpjWjpnlqUjPvrDTO6Qd8TtTZNtOyCOSG5aKULnTqaLUpXOThgpOM8MY486WNaMcnJcqmIKKKKsAKY3QXu8LjaXWuCUtk6zlkaydMYPvZvo0uadn3N2Px/x/F/81ZtTJxxMa7PB90RtgtdW9sCNMcRkIB+VIxAyPQqDHzj40ojTB6dA335kzy6qLT6tP26qX1PTL/JA+wqf3av5SlxZwxtMbxUjCqeTJKrq2ORwAwycYBJzUBTt6ENjpb2N1tJ1LOokVOHEJEmp9PpZuz9H009RNQhbBK2U643At7M6L6aWSfALQWgU9XnBAeaTshsHOADRDuNaXTiO0nngnPmR3gUrIe5Vmj4BjwwCvt7qwPKzku5y7ksx8WY5b6zXAJ5gkEcQRzBHEEekHBrj/wBvLd2d9fxuPZXn5IGfY3k1y0N6s8TJwZUCls92NRClSOIOePA1etodFtlFs+O/a8uvJ5AhAFspbt+aMawAc86sXSxswXmxrXaGB10aRlyO9ZcBgfVIQR4ZPjXXeYZ3Ptj4LBz+fitrzOajJOuaZwnHa2mL+z2HsqVtPl91ATyae1ATPdkpISAfHu766749G8+ztDyFZraQgLNDxByM8QeRIzjjg451VIkJYBclicADiSe7AHM09d40NrukkF2dM7RoqIx7Wrrg6DHMaIwM+GMeu7JJ45Rp3b6IlY3U6NYL+xkljvrmOGJ2LxvAvZZUyTgSYOUxg+ul3tBIA48naZ08ZUVSePDAVmxw9NOPoUP5H2j63/oUkV7qeG/Ukm+hM2csz/xhTx/60cv2Faw1s/s1c7sJ+7f8NawVVo+5DZk8pbQU1NoLBiueBYAgHHLIBIz6TWOiiugIKKKKACmZ0DbwrBtFoXOFuY9C+GtTqTPhw1j20tMV3t5mRg6FkdSGVlOCpBypBHIggHNVZYqcHGwQ3/uiNgsJre7UEoydS5A5MpLJn5wZh9Gk5T/3Y6QbTbFp5FtHTHO4CnPZEh+S0bckkzg6fHlkZFU7ePoFvYXJtdF3EScdoI4HdqVsA+GQePgKy4Myxr08nFDa8ixFbA9GU/XbtTxJnWi3UePFnUuv1SLS0tuh7aJy0sUdrEoJeWeVVVQBkk4JbHDuFWDc3f202TcC3h13Fs5xc3JUgu/JGijzwiXj+s2Se4CnqGssahyxxdOyuKcgEcsVzmrNt/cx1PXWStd2MnaieAa9IJ4qyrxGk8M4xy781g2NuTNNl51e0tVGqWaYGMKgPa0hsEkjI8Bz9fF2u6PVLU43DffBbd6XEW6SK/AvFAFBHe0qvj2KGPsom2vJbbpwSxaNaxxAa0DjjLg9lsg86ovSfv0NoSRWtorm1gOEwDmRgNIIXnpC8FHM8T34DEv91bmTdaO1SJzciOI9WcKRiUMwOrGCFzwrobNkI7vk8vOW6TYr9k9L93A4bRZyccnNsiH2NGFI4cM/Gr7tndy33g2f5fbmSK8VWDI0jOupFGqPSxIQEYIK484EjJIC4s+iTakjafJJE48TIyqB6ck/CmQNrwbvbJa1EqXF/JrbTHkqruNOSeGEUKBx4sQeAzw0Ztlp4vd9EF9nl6EF/JW0R6W/omkkvd7Kf/QvsCePZd31kbxtOzdWHBBYdVgHj3Enn66R0WxJmn6gRuZ9Wjqx52od2PGrMMl6k+QZsnscZ3aj/d3+GtXRW2mx9hyRbHjtWH4ZbTqyBy1dXjGeR48M1qrf7LlgYpNHJEwyCHUqcjnzqrRtXIJGex2BNKmtQgTOA0kiRgkcwpkYaj6BXiuLdkYq6lWUkEEYII5girxutvdHFAELQxtoET9aJPNDTNqjMaOC34xgqwx2V557NT25fLLNqTVoCRopbgzCONUDMO4tozjjjOMnFbISk5NNcCI+iiirQGJs/wDNR/s1/lFehaKKpA5j/wB+qpnxriisGq8EkYbvzG9Y+NRlFFT0/tYmSmzvNHt+Nd7/AJH/AHwoorL+X9jl0RVv56/OHxFTHd/v/oUUVdqu0COtRlx9v81c0VLAJkovIeofCoaP857f70UUYO5jfgmm5j2/2qn9InKH2/BaKKho/eEikj+1BoorqrsicUUUVID/2Q=="/>
          <p:cNvSpPr>
            <a:spLocks noChangeAspect="1" noChangeArrowheads="1"/>
          </p:cNvSpPr>
          <p:nvPr/>
        </p:nvSpPr>
        <p:spPr bwMode="auto">
          <a:xfrm>
            <a:off x="155575" y="-220663"/>
            <a:ext cx="13811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10" descr="data:image/jpeg;base64,/9j/4AAQSkZJRgABAQAAAQABAAD/2wCEAAkGBhQSEBQUEhQQERIVFRoYFhcUFR8aHRkcGRceHxUhGhgaIiYgFxwjGRYVIC8gLy41Ly44IR4yPTgtNSYrOC0BCQoKDgwOGQ8PGTUjHiQvLDAtLiopNSktKTUvLCksKSwtKSw1LC0qNiwtLiosLDQvKSwvLCwsLCwpNCkpLCwsLP/AABEIADEAkQMBIgACEQEDEQH/xAAcAAACAgIDAAAAAAAAAAAAAAAABwUGAwgBAgT/xABCEAACAQMBBAUHBRADAAAAAAABAgMABBESBQYhMQcTIkFRFDJhcYGRsUJygqHRCBUjJCUzU2JzdZKys8HD8CY1Uv/EABoBAAIDAQEAAAAAAAAAAAAAAAABAgMEBQb/xAAmEQACAgEEAQQCAwAAAAAAAAAAAQIRAwQSITFBEzJRYUOBBRQj/9oADAMBAAIRAxEAPwBLUUV3iiLMFUFmJAAAySTwAAHMk16QqOmKnNlbk31yoaC1uJFIyGEZCn1M2AffTV2LuXbbDsDf7QRZ7vA0RMQVRz5qLzBfvL8cYOOXFcbw9Jd/dyFnnliXPZjhYoq+jsnJ9ZJNZVllkb9Pr5Y6ojNr7o3lqM3FtcRKPlMh08eXbHZ+uvBHYO0TyhSY0ZVdu4F86AfXpb3VO7F6Rb62fUlxLIvyo5mMiMO8Mrk8COHDBpib07Vtr7duSa1iht2SeNp4o1C6XzgngBkEOMH2dxonkyQrcu/KEJaig0VqAKKKKACiiigDLBbO5wiu5/VUn4VlOy5RzilH0G+ymJ0Z73jZmzb6409Y7TQxxqeALFHPaI44ABPuHDOa8MvTltRmJE0SAngqwpgegagT7yaz+pNyaiuF9gUj72y/o5f4G+yufvVN+il/gb7K2kttvSnYa3Zb8ObITasDGvqtWdPLn3cqR8fThtUEEzxt6DCmD7gDVePPPJdJcfY2kijz2bpjWjpnlqUjPvrDTO6Qd8TtTZNtOyCOSG5aKULnTqaLUpXOThgpOM8MY486WNaMcnJcqmIKKKKsAKY3QXu8LjaXWuCUtk6zlkaydMYPvZvo0uadn3N2Px/x/F/81ZtTJxxMa7PB90RtgtdW9sCNMcRkIB+VIxAyPQqDHzj40ojTB6dA335kzy6qLT6tP26qX1PTL/JA+wqf3av5SlxZwxtMbxUjCqeTJKrq2ORwAwycYBJzUBTt6ENjpb2N1tJ1LOokVOHEJEmp9PpZuz9H009RNQhbBK2U643At7M6L6aWSfALQWgU9XnBAeaTshsHOADRDuNaXTiO0nngnPmR3gUrIe5Vmj4BjwwCvt7qwPKzku5y7ksx8WY5b6zXAJ5gkEcQRzBHEEekHBrj/wBvLd2d9fxuPZXn5IGfY3k1y0N6s8TJwZUCls92NRClSOIOePA1etodFtlFs+O/a8uvJ5AhAFspbt+aMawAc86sXSxswXmxrXaGB10aRlyO9ZcBgfVIQR4ZPjXXeYZ3Ptj4LBz+fitrzOajJOuaZwnHa2mL+z2HsqVtPl91ATyae1ATPdkpISAfHu766749G8+ztDyFZraQgLNDxByM8QeRIzjjg451VIkJYBclicADiSe7AHM09d40NrukkF2dM7RoqIx7Wrrg6DHMaIwM+GMeu7JJ45Rp3b6IlY3U6NYL+xkljvrmOGJ2LxvAvZZUyTgSYOUxg+ul3tBIA48naZ08ZUVSePDAVmxw9NOPoUP5H2j63/oUkV7qeG/Ukm+hM2csz/xhTx/60cv2Faw1s/s1c7sJ+7f8NawVVo+5DZk8pbQU1NoLBiueBYAgHHLIBIz6TWOiiugIKKKKACmZ0DbwrBtFoXOFuY9C+GtTqTPhw1j20tMV3t5mRg6FkdSGVlOCpBypBHIggHNVZYqcHGwQ3/uiNgsJre7UEoydS5A5MpLJn5wZh9Gk5T/3Y6QbTbFp5FtHTHO4CnPZEh+S0bckkzg6fHlkZFU7ePoFvYXJtdF3EScdoI4HdqVsA+GQePgKy4Myxr08nFDa8ixFbA9GU/XbtTxJnWi3UePFnUuv1SLS0tuh7aJy0sUdrEoJeWeVVVQBkk4JbHDuFWDc3f202TcC3h13Fs5xc3JUgu/JGijzwiXj+s2Se4CnqGssahyxxdOyuKcgEcsVzmrNt/cx1PXWStd2MnaieAa9IJ4qyrxGk8M4xy781g2NuTNNl51e0tVGqWaYGMKgPa0hsEkjI8Bz9fF2u6PVLU43DffBbd6XEW6SK/AvFAFBHe0qvj2KGPsom2vJbbpwSxaNaxxAa0DjjLg9lsg86ovSfv0NoSRWtorm1gOEwDmRgNIIXnpC8FHM8T34DEv91bmTdaO1SJzciOI9WcKRiUMwOrGCFzwrobNkI7vk8vOW6TYr9k9L93A4bRZyccnNsiH2NGFI4cM/Gr7tndy33g2f5fbmSK8VWDI0jOupFGqPSxIQEYIK484EjJIC4s+iTakjafJJE48TIyqB6ck/CmQNrwbvbJa1EqXF/JrbTHkqruNOSeGEUKBx4sQeAzw0Ztlp4vd9EF9nl6EF/JW0R6W/omkkvd7Kf/QvsCePZd31kbxtOzdWHBBYdVgHj3Enn66R0WxJmn6gRuZ9Wjqx52od2PGrMMl6k+QZsnscZ3aj/d3+GtXRW2mx9hyRbHjtWH4ZbTqyBy1dXjGeR48M1qrf7LlgYpNHJEwyCHUqcjnzqrRtXIJGex2BNKmtQgTOA0kiRgkcwpkYaj6BXiuLdkYq6lWUkEEYII5girxutvdHFAELQxtoET9aJPNDTNqjMaOC34xgqwx2V557NT25fLLNqTVoCRopbgzCONUDMO4tozjjjOMnFbISk5NNcCI+iiirQGJs/wDNR/s1/lFehaKKpA5j/wB+qpnxriisGq8EkYbvzG9Y+NRlFFT0/tYmSmzvNHt+Nd7/AJH/AHwoorL+X9jl0RVv56/OHxFTHd/v/oUUVdqu0COtRlx9v81c0VLAJkovIeofCoaP857f70UUYO5jfgmm5j2/2qn9InKH2/BaKKho/eEikj+1BoorqrsicUUUVID/2Q=="/>
          <p:cNvSpPr>
            <a:spLocks noChangeAspect="1" noChangeArrowheads="1"/>
          </p:cNvSpPr>
          <p:nvPr/>
        </p:nvSpPr>
        <p:spPr bwMode="auto">
          <a:xfrm>
            <a:off x="307975" y="-68263"/>
            <a:ext cx="13811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2" descr="data:image/jpeg;base64,/9j/4AAQSkZJRgABAQAAAQABAAD/2wCEAAkGBhMSEBIUExMWExQVFhQWGBgYFRUWFBgVFRUVFRMXExsXHCYfGBkkGRQZHy8gIycpLCwsFR4xNTAqNSYrLCkBCQoKDgwOGg8PGikfHyUsKSwsKTUsLCksKSwsLzIpLCwsLCksLywpLCwpLCwsKSwsLiwsLCwpLCwsKSwsKSwsKf/AABEIAOEA4QMBIgACEQEDEQH/xAAcAAEAAgIDAQAAAAAAAAAAAAAABAcDBQIGCAH/xABHEAABAwIDBAQJCQYEBwAAAAABAAIRAyEEMUESUWFxBQaBkQcTInOhscHR8CQyNEJScrLh8RQjJVRikjM1otIVFkNEgpOz/8QAGQEBAAMBAQAAAAAAAAAAAAAAAAMEBQEC/8QAMBEBAAEDAQUHAgYDAAAAAAAAAAECAwQRBRQhQVESIjEyYXGBQsETFVKh0fAjM5H/2gAMAwEAAhEDEQA/ALxREQEREBERAREQEREBERAREQEREBERAREQEREBERAREQEREBERAREQEREBERAREQEREBFxe8AEmwAk8hmvO/WPwjYvGPeRXdSok+TSpu8W7YOQeRdzjadL5KK5di3GspbVqbk8HoOvjqbPn1GM+85rfWVD/wCZsJ/NUP8A3U/9y80Q8uO1laM7mLzeSY15ocN8wmBF+Uk3tpmOd1TnN9FrdI6vT9Dpeg/5lam6fs1GH1FSgV5VfgzIGcicpAIy58+CkUsbWovHi6lSnDQf3dRzOY8kgG+vFeozYnk5OJ0l6jRUZ1f8IGNaJNdzxMbFRodlf5x8q44q6+jsYKtKnUAgPaHRukSp7ORTd1inkrXLU2/FIREVhEIiICIiAiIgIiICIiAiIgIiICIiAiIgIiIIPTv0XEeaq/gcvMtDCiR5WyRAu3K0jU3gDJenOmB8nr+aqfgK804NthLQSYBuPq79+Wqzc6ZjRexPCU+j0eJBBaRIvJF7fOBz7VL/AOHPBsGd99JyMFcsGzUg9hGZEiRwifgrb4KgQ28TMnvsT2LIjWfFamWgdgX3cQBAgjZLrZ6EQVhxGChxL/JAAnLKbSZhosN8x2LtpGzoI987ljqtBYQWhwzyMcPgrvgRU683DNZIDtqBtAWm95YZkwM7Ta1pV89WPoeH80z1KiOk6ZiWwCDoBAsbbrx2K9urH0PD+aZ6lo7N49qfb7q2Z9Py2iIi11AREQEREBERAREQEREBERAREQEREBERAREQQenPouI81V/A5eecOI2dY1zuPZxXoLrL9CxXmK3/AM3Lz/gsLeBLbNJFyZ7cxOmiydo+NPyvYvhLZ9HtIcQTMjMZ7u1bllE+TJI3jhFp42WvwoIOs8RF+Y0lbSk+CZJO6+pzz0VCiE0ubaRkye/RRsaRoYyg5SZsSNOS2bKDi24IBiJ7yTGvCVquk3XkC5ty2TIXa+EO0tT0h4pwI2i11xcAC31bTviwOeauzqx9Cw/mmepUR0u2ZENOZuL3FzwPJXx1Z+h4fzTPUr2zfq+Pugy/p+WzREWsoiIiAiIgIiICIiAiIgIiICIiAiIgIiICIiDWdZzGCxXmav4HKlcFh4A2jB1I53Parq6zOjB4gnLxb/UqxOCok7QMOdFokA8wbaLH2hxrp9l7G8sotKlNgOzP439q2WFobMSwkxMkTpnB+Mlyp4/ZsWMBys2xG9pOffK51ca7ZtM/aHoA3fkqscE0seMxBHDLfvstTiHWBOpieHFSHTN73vxO/eouJqHICTwjIDU5DnK8VcXYQcdGy7Wx5niLZK6+rX0PD+bZ6lS2Kwj3UxvNsi0f1SRd3aYV1dXPomH82z1BaGzo83x91bK5fLZIiLVUxERAREQEREBERAREQEREBEVYdJ9e8S+sfFv8XTvsgNYZAMAuLgTJVbIyaMeImvmmtWars6UrPRVHV66Y4CfHPicxTpW3SC3UepRavX3HgfSM8vIo5f2KrG07M8p/b+U04dcc4XMipJ3X7pK3yjfbxVGZj7ix1fCB0m3Z+UX1/dUf9ikjaFqerzutfWF4oqUw/hA6QdE4jcZ8VRy/sUxvXrHQT48EDP8Ad078vIXPzC10n+/JutfWFj9b3RgcR9w+kgKtcI3d6JhS6/WXE1qTmPqlzXAbQ2KYBFibhu8LjRHogWzsLSPaqmRdpvVRNKa1RNEaSyU8EHA6RJPbu+N6wVKZJOmXOOemkLYMaYu4Nm4G1czvkeviomKwdUXbV8Y3O4g5zpn2hQ6PcoldmepJi823W19S+Nw8GMzqbS46zwWSmx4uAO3Teue2fsj+4+7kuTA1+IfsA5wQbRzHerc6vD5JQ82z1BVZXBcCNg68TzN12PDdfHUaLGikHbLQ0XIJ2REu3K1iXaLXa7U9EN6iqvTRYCKun+E+qP8AoMj7zvasFXwpV/q06H/k6oD22VzfbPX9pQ7vc6LMRVW7wqYsT+5wxjc9+7mojvDBjf5alHDxhjifKy4hdjMszzd3a50W+iqGn4XsY4/4VBgylzKsc/n5e8Lk3wv4jZJcMPqAGhxM6T+8tuXmc21HX/ju63FuIqUZ4asWHMLqdLY2m7TS0tcWk+Vsy+QRviPUrnoVg9rXDJwBHarNu7TcjWlFctVW/MyIiKRGIiICIiDBjquzSqO+yxx7mkqlKV4ubiDzGtlcnTx+S4jzNX8DlS1Bl7gm2W86cuawtrcZoj3+zSwuEVT7Nnh8OLSJ2pBgSIg5kZZLBiOjQ0jUX2TkCDkCN+Z7VMwmQkmLW1twUmriGwGlt50vA1myzqKI0Waqmifg5sRGdsslhqYSe4i+ehid/FdlFBmyb74bA1uJOuUfEqBicOA5omBeLXJg2Cni2imppKDNh1wdnl2H2LaUcOJEjPvNvWsVXDATeY0gnLff3rLQrEADdvGW8t1AXYp0c1bHCYKWiBFpG0dnnCns6OYLkz90xHbr61DoVSQJMn4lZnVSBE+3I3U0Q8hpuL5J5RFh8FSaY+OPFfKI2h9kjIZz8Fctn498+pd0cRalC5jM/EHj+S4eJk3vpNvj9FMLJ+PQsL45d+mq86Oor6dhAGd9/ZxXyqZG/wB+496ltgcZkzzWJ7M+J914XNDVosXQEmDEgjW3vUF2FiYvlMej0Lb4xptYey2vxvUUNkRraRz9ajml7iUMUBs2zO1kO8+lcSxshziZEm2YOvPNbCrRy3weDRz1WCrS1trnfiI4ZLz2TtNbV6RI+ZYgcBIM5egwtb0hWLydslwmzhsbbSQLMJk85AF9bLZVcOSYbHdJPPeYAKw1cKJcBqTpMTrM2K8x3Z1Sdpo29HObtQJAdAdtbUgDMzkb5Z24L0l1SxG3gcM7fTb6l58rU4BANxumLHMjX9Feng3q7XRmGvPkxPIrXwa5qmrX0VMuOEOzIiLTUBERAREQQummzhq430qg/wBDlS9HECQACXCZDZc615tlzMK8MVS2mPb9prh3ghefuim1CGhwDKYvsNnIaGTJMj6xJ5LG2pTHdqn1aGHPCqPZu6WJfUEfMbr9rP6x9nFbOgxrbNHPQ9+qjNcAAQI3iB32zHtUnx1x220KzqJWKoSKTwDYCQNb2vEzpy3pXpbYN/1zy5iVGJ8q+kTnr+SzCtfLfAyBU8SjmGrrMIs4Qe2CQdIyXCqNdfbxhbXFNBEm9r8+I9q1lamWHgbyRYX3rsuJGDxAMTpms9RxM7m8RmbwVAjZiQbnMRrBnjw5rYUKLRmCSZOzBk9/Bdhxzw2K2SP1j8vetsxoeAW2MCePNaIm4cBA3ZQOH5rLhsYW5Ge/fdeokbioIAJHAxv0cRHYotUZAXkHipdLHNeOOvco1RuzabHI6xquyI9RlzeI7+XsXB78/XN/jJK1gJ+JNlHqPyGUT+q8auo+LdcWmJj44KHS0y1J53us1d52sxERyyuoYqzlvIymL2z35LxMu6JuxmR9bI521KwDD57Rjdrr+axjEFoNzJvlfj3x2LE6uTcT+sXPFcmYd0fXNO0dBE3OoyEcbd6i1WiZyO63EmVLqPAa43ue2BZR3knIwACTmY567lHXPB6iGvxdMusAZjZymR2XF/Wrk8GbI6NojKNof6iqg2Npx2CIjyiXCbRMncJ7JV0dQ6Oz0fhxvbPeZWhszxq+EGXwiIdgREWyzxERAREQFRHSlfxeJrU3NA2alRoLRs2DiBtRaYi9p3q91V/X3wd4itiH1sNsuFQgua4wQ6IMbwc+9UM7Hm9THZ5LWLdiiqe00GGxojgct+uc5XspIrASDMAblhwvUfpFgh1EOH2Q8QOXYpR6r47L9neR99snPOLLH3O/T9K9N61PN8/aQLi2U75353sjqrTtcSBnB0Ud/VnpD+Xdx8oFYx1Yx4/7Z831aRftXvd7/wCmXj8S31TW4qCdkyLAzcEkXF81kLtoaZa5C2/nqeCis6Dxwj5NUAB02TPO65HoXGWH7NV2bzZsyeExC9xZvfpl4m5R1SMO8/diBa2to9qz1mlol2ZIIvJA1WB9GvSZt1MNUAbFy1gaBMAuO1OZC4YbH7RipJknXsOSVRNE6VRo7Gk8YZjU0ifjVcXMET8fqvrmRG72b8vQvm/L0oMmDEPbDje1t+k/Gq29N4qCC7ZduIJE895WoayT5IPZY7+y6y4rE5HI/wBJOYziMzreRfJNRkxMtkGx4j0rW1HzN47VtG9IOqtLfJcQDLXmDGvi3tuOTgU6L6kV8TQp1fHsYHjajxd87Bxm8L1btVXdey5VXFHi65iDuIJ/PVaqvUvG1JzaAIneZ9674fBRV/mR/Z+awnwPVJn9pvf6m9e9xvT0eYyKHRGY8ho10ib8QDpZZKOLAAjlO4a5a9i7mfAo4j6T/pX0eBZ38zN5u34twTcLvo7vFt01tcvMA+QJkgA7R0Ivlx4LniK7QIkbImwJ2SOIjyuUjiu70/BHUaCBis7fMm3CcuxYz4G3XnEgzn5AjnzXmdn3pnk9Rk246q9rYh9YhjbNJaA0ZGTAsI79F6G6Jwvi6FJn2WNHcF0jobwTilXp1H1vGBhDg3ZAEjKVYS0sSxNmmYlUyLsXJjQREVxXEREBERAREQEREBERAREQaLrwfkGI5N/G1VNh6+/frneMoVr9fD/DsT90fjaqfw74ka+w/osXaE/5I9l7G8suw4etIuLe/MrIHXzsPTula3DVshuiNylxtbMXA014kzmq0SmlmFckbIs2T2r5U+actD3fkvrWwNwC+58Zt7sklyEV7nAyDBkGRnI3SrJ6lOnAUDvb7SqzqtMcRzmeOs3VldSPoFD7vtKubOnvVfCHKjhDeoiLXUhERAREQEREBERAREQEREBERAREQEREBERB1/r8f4bifuD8bVTNH2jf6fQrn69/5difuD8TVS5cQ3OSdwJAAEk9vtWJtH/ZT7NDF8stphDeT8Zx8bltqDMs1rujRZpgTG4THsW4p81Wp8ElT7sCMp7vasVRrvq7IOUk+oNEemFnf8ctFidaT7e9cql2lqOlsRDdkDUySSRFr7ORguycXDgrP6gn+HYb7irPpJ20SA0GCNqTstJ/qMHyot6LaWb1EH8PoaeSfWVc2bPeqj2RZcd2G/REWyzxERAREQEREBERAREQEREBERAREQEREBERB1zwiVA3ovFk5Bg/G1Ung8cKsQLHvgnWIV0+EkT0VixEyxojnUYqA6FqAE9o9krJ2hTEzE84hoYvll3rAmABpkFsabtI90aLSYTFSNJ7iT71P/aeNvjOFm01cE0wnPrZ8OxRqlXWbDPeeAjLnmsPjTmZE+m2mVl8qgWvv7eJC8V1vdNLBjqtomMoaMgOCs/qF/l9DkfWVVdYS6BMm8HLmdFaHg9PyClwLx3OKu7KnWur2hBmx3aXZERFvM0REQEREBERAREQEREBERAREQEREBERAREQaHrzTc7o/EBuey09ge0u9AKoWt0Q6dqnsi5s4wCMh8269LuaCCDcFdUx/gzwlQktDqRP2HQO7JUcnGqu1RVROnJZs3otxpMKZw9Wq37BPJ49N+Gi2uBr7cGoPEwDk4O8ZxyERcAn3Fd2xPggF9jEHk5jT6lCqeCbEaVqZtElpn17lnVYF7lELUZNv1aV2IaCYgd08BPsWM4mQR8X38Y9a7DS8F+KFvG0o+6735qZh/BXUP8AiYkR/Qwesyovy2/V46R8vW9W4dLrYjZ5HIa8hvJVu9SsC6lgaLXiHEFxG4uM+1R+iOoOFoOD9k1Hj6zztEcty7ItXDw93iZmdZlTv3/xdOHAREV9WEREBERAREQEREBERAREQEREBERAREQEREBERAREQEREBERAREQEREBERAREQEREBERAREQEREBERAREQEREBERAREQEREBERAREQEREBERAREQEREBERB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5186" y="3039424"/>
            <a:ext cx="1190470" cy="1075376"/>
          </a:xfrm>
          <a:prstGeom prst="rect">
            <a:avLst/>
          </a:prstGeom>
        </p:spPr>
      </p:pic>
      <p:cxnSp>
        <p:nvCxnSpPr>
          <p:cNvPr id="17" name="Conector recto 16"/>
          <p:cNvCxnSpPr>
            <a:endCxn id="11" idx="1"/>
          </p:cNvCxnSpPr>
          <p:nvPr/>
        </p:nvCxnSpPr>
        <p:spPr>
          <a:xfrm rot="5400000" flipH="1" flipV="1">
            <a:off x="5876107" y="2076451"/>
            <a:ext cx="1028700" cy="761998"/>
          </a:xfrm>
          <a:prstGeom prst="line">
            <a:avLst/>
          </a:prstGeom>
          <a:ln>
            <a:solidFill>
              <a:srgbClr val="7A00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>
            <a:stCxn id="12" idx="3"/>
            <a:endCxn id="14" idx="1"/>
          </p:cNvCxnSpPr>
          <p:nvPr/>
        </p:nvCxnSpPr>
        <p:spPr>
          <a:xfrm>
            <a:off x="6085656" y="3577112"/>
            <a:ext cx="685800" cy="42388"/>
          </a:xfrm>
          <a:prstGeom prst="line">
            <a:avLst/>
          </a:prstGeom>
          <a:ln>
            <a:solidFill>
              <a:srgbClr val="7A00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80728"/>
            <a:ext cx="65096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ángulo redondeado 10"/>
          <p:cNvSpPr/>
          <p:nvPr/>
        </p:nvSpPr>
        <p:spPr>
          <a:xfrm>
            <a:off x="6771456" y="1295400"/>
            <a:ext cx="1905000" cy="1295400"/>
          </a:xfrm>
          <a:prstGeom prst="roundRect">
            <a:avLst/>
          </a:prstGeom>
          <a:solidFill>
            <a:srgbClr val="7A002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1800" dirty="0" smtClean="0">
                <a:solidFill>
                  <a:schemeClr val="bg1"/>
                </a:solidFill>
              </a:rPr>
              <a:t>delays caused by committee</a:t>
            </a:r>
          </a:p>
        </p:txBody>
      </p: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36912"/>
            <a:ext cx="65096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ángulo redondeado 13"/>
          <p:cNvSpPr/>
          <p:nvPr/>
        </p:nvSpPr>
        <p:spPr>
          <a:xfrm>
            <a:off x="6771456" y="2971800"/>
            <a:ext cx="1905000" cy="1295400"/>
          </a:xfrm>
          <a:prstGeom prst="roundRect">
            <a:avLst/>
          </a:prstGeom>
          <a:solidFill>
            <a:srgbClr val="7A002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1800" dirty="0" smtClean="0">
                <a:solidFill>
                  <a:srgbClr val="FFFFFF"/>
                </a:solidFill>
              </a:rPr>
              <a:t>number of RFCs per project</a:t>
            </a:r>
            <a:endParaRPr lang="en-GB" sz="1800" dirty="0">
              <a:solidFill>
                <a:srgbClr val="FFFFFF"/>
              </a:solidFill>
            </a:endParaRP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65104"/>
            <a:ext cx="65096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ángulo redondeado 14"/>
          <p:cNvSpPr/>
          <p:nvPr/>
        </p:nvSpPr>
        <p:spPr>
          <a:xfrm>
            <a:off x="6771456" y="4724400"/>
            <a:ext cx="1905000" cy="1295400"/>
          </a:xfrm>
          <a:prstGeom prst="roundRect">
            <a:avLst/>
          </a:prstGeom>
          <a:solidFill>
            <a:srgbClr val="7A002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1800" dirty="0" smtClean="0">
                <a:solidFill>
                  <a:srgbClr val="FFFFFF"/>
                </a:solidFill>
              </a:rPr>
              <a:t>percentage of corrective changes from RFC approved</a:t>
            </a:r>
            <a:endParaRPr lang="en-GB" sz="1800" dirty="0">
              <a:solidFill>
                <a:srgbClr val="FFFFFF"/>
              </a:solidFill>
            </a:endParaRPr>
          </a:p>
        </p:txBody>
      </p:sp>
      <p:cxnSp>
        <p:nvCxnSpPr>
          <p:cNvPr id="19" name="Conector recto 18"/>
          <p:cNvCxnSpPr/>
          <p:nvPr/>
        </p:nvCxnSpPr>
        <p:spPr>
          <a:xfrm rot="16200000" flipH="1">
            <a:off x="5685606" y="4362451"/>
            <a:ext cx="1333500" cy="838200"/>
          </a:xfrm>
          <a:prstGeom prst="line">
            <a:avLst/>
          </a:prstGeom>
          <a:ln>
            <a:solidFill>
              <a:srgbClr val="7A00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28305"/>
            <a:ext cx="4351096" cy="341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468526"/>
      </p:ext>
    </p:extLst>
  </p:cSld>
  <p:clrMapOvr>
    <a:masterClrMapping/>
  </p:clrMapOvr>
  <p:transition xmlns:p14="http://schemas.microsoft.com/office/powerpoint/2010/main" advTm="48423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Guidelines for PPIs definition</a:t>
            </a:r>
          </a:p>
        </p:txBody>
      </p:sp>
      <p:graphicFrame>
        <p:nvGraphicFramePr>
          <p:cNvPr id="10" name="9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646564"/>
              </p:ext>
            </p:extLst>
          </p:nvPr>
        </p:nvGraphicFramePr>
        <p:xfrm>
          <a:off x="585788" y="1219200"/>
          <a:ext cx="7948612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Marcador de número de diapositiva 2"/>
          <p:cNvSpPr>
            <a:spLocks noGrp="1"/>
          </p:cNvSpPr>
          <p:nvPr>
            <p:ph type="sldNum" sz="quarter" idx="4294967295"/>
          </p:nvPr>
        </p:nvSpPr>
        <p:spPr>
          <a:xfrm>
            <a:off x="7943850" y="6553200"/>
            <a:ext cx="1200150" cy="476250"/>
          </a:xfrm>
          <a:prstGeom prst="rect">
            <a:avLst/>
          </a:prstGeom>
        </p:spPr>
        <p:txBody>
          <a:bodyPr/>
          <a:lstStyle/>
          <a:p>
            <a:fld id="{E89CA349-1C8A-4841-92B0-8DF7F59DE4A6}" type="slidenum">
              <a:rPr lang="es-ES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28019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 txBox="1">
            <a:spLocks/>
          </p:cNvSpPr>
          <p:nvPr/>
        </p:nvSpPr>
        <p:spPr>
          <a:xfrm>
            <a:off x="0" y="274638"/>
            <a:ext cx="9144000" cy="43971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spc="-80" dirty="0" smtClean="0">
                <a:solidFill>
                  <a:srgbClr val="7A0029"/>
                </a:solidFill>
                <a:latin typeface="Arial Narrow" pitchFamily="34" charset="0"/>
                <a:ea typeface="+mj-ea"/>
                <a:cs typeface="Times New Roman" pitchFamily="18" charset="0"/>
              </a:rPr>
              <a:t>PPI </a:t>
            </a:r>
            <a:r>
              <a:rPr lang="en-GB" sz="2800" b="1" spc="-80" dirty="0" err="1" smtClean="0">
                <a:solidFill>
                  <a:srgbClr val="7A0029"/>
                </a:solidFill>
                <a:latin typeface="Arial Narrow" pitchFamily="34" charset="0"/>
                <a:ea typeface="+mj-ea"/>
                <a:cs typeface="Times New Roman" pitchFamily="18" charset="0"/>
              </a:rPr>
              <a:t>vs</a:t>
            </a:r>
            <a:r>
              <a:rPr lang="en-GB" sz="2800" b="1" spc="-80" dirty="0" smtClean="0">
                <a:solidFill>
                  <a:srgbClr val="7A0029"/>
                </a:solidFill>
                <a:latin typeface="Arial Narrow" pitchFamily="34" charset="0"/>
                <a:ea typeface="+mj-ea"/>
                <a:cs typeface="Times New Roman" pitchFamily="18" charset="0"/>
              </a:rPr>
              <a:t> KPIs</a:t>
            </a:r>
            <a:endParaRPr lang="en-GB" sz="2800" b="1" spc="-80" dirty="0">
              <a:solidFill>
                <a:srgbClr val="7A0029"/>
              </a:solidFill>
              <a:latin typeface="Arial Narrow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2" name="AutoShape 8" descr="data:image/jpeg;base64,/9j/4AAQSkZJRgABAQAAAQABAAD/2wCEAAkGBhQSEBQUEhQQERIVFRoYFhcUFR8aHRkcGRceHxUhGhgaIiYgFxwjGRYVIC8gLy41Ly44IR4yPTgtNSYrOC0BCQoKDgwOGQ8PGTUjHiQvLDAtLiopNSktKTUvLCksKSwtKSw1LC0qNiwtLiosLDQvKSwvLCwsLCwpNCkpLCwsLP/AABEIADEAkQMBIgACEQEDEQH/xAAcAAACAgIDAAAAAAAAAAAAAAAABwUGAwgBAgT/xABCEAACAQMBBAUHBRADAAAAAAABAgMABBESBQYhMQcTIkFRFDJhcYGRsUJygqHRCBUjJCUzU2JzdZKys8HD8CY1Uv/EABoBAAIDAQEAAAAAAAAAAAAAAAABAgMEBQb/xAAmEQACAgEEAQQCAwAAAAAAAAAAAQIRAwQSITFBEzJRYUOBBRQj/9oADAMBAAIRAxEAPwBLUUV3iiLMFUFmJAAAySTwAAHMk16QqOmKnNlbk31yoaC1uJFIyGEZCn1M2AffTV2LuXbbDsDf7QRZ7vA0RMQVRz5qLzBfvL8cYOOXFcbw9Jd/dyFnnliXPZjhYoq+jsnJ9ZJNZVllkb9Pr5Y6ojNr7o3lqM3FtcRKPlMh08eXbHZ+uvBHYO0TyhSY0ZVdu4F86AfXpb3VO7F6Rb62fUlxLIvyo5mMiMO8Mrk8COHDBpib07Vtr7duSa1iht2SeNp4o1C6XzgngBkEOMH2dxonkyQrcu/KEJaig0VqAKKKKACiiigDLBbO5wiu5/VUn4VlOy5RzilH0G+ymJ0Z73jZmzb6409Y7TQxxqeALFHPaI44ABPuHDOa8MvTltRmJE0SAngqwpgegagT7yaz+pNyaiuF9gUj72y/o5f4G+yufvVN+il/gb7K2kttvSnYa3Zb8ObITasDGvqtWdPLn3cqR8fThtUEEzxt6DCmD7gDVePPPJdJcfY2kijz2bpjWjpnlqUjPvrDTO6Qd8TtTZNtOyCOSG5aKULnTqaLUpXOThgpOM8MY486WNaMcnJcqmIKKKKsAKY3QXu8LjaXWuCUtk6zlkaydMYPvZvo0uadn3N2Px/x/F/81ZtTJxxMa7PB90RtgtdW9sCNMcRkIB+VIxAyPQqDHzj40ojTB6dA335kzy6qLT6tP26qX1PTL/JA+wqf3av5SlxZwxtMbxUjCqeTJKrq2ORwAwycYBJzUBTt6ENjpb2N1tJ1LOokVOHEJEmp9PpZuz9H009RNQhbBK2U643At7M6L6aWSfALQWgU9XnBAeaTshsHOADRDuNaXTiO0nngnPmR3gUrIe5Vmj4BjwwCvt7qwPKzku5y7ksx8WY5b6zXAJ5gkEcQRzBHEEekHBrj/wBvLd2d9fxuPZXn5IGfY3k1y0N6s8TJwZUCls92NRClSOIOePA1etodFtlFs+O/a8uvJ5AhAFspbt+aMawAc86sXSxswXmxrXaGB10aRlyO9ZcBgfVIQR4ZPjXXeYZ3Ptj4LBz+fitrzOajJOuaZwnHa2mL+z2HsqVtPl91ATyae1ATPdkpISAfHu766749G8+ztDyFZraQgLNDxByM8QeRIzjjg451VIkJYBclicADiSe7AHM09d40NrukkF2dM7RoqIx7Wrrg6DHMaIwM+GMeu7JJ45Rp3b6IlY3U6NYL+xkljvrmOGJ2LxvAvZZUyTgSYOUxg+ul3tBIA48naZ08ZUVSePDAVmxw9NOPoUP5H2j63/oUkV7qeG/Ukm+hM2csz/xhTx/60cv2Faw1s/s1c7sJ+7f8NawVVo+5DZk8pbQU1NoLBiueBYAgHHLIBIz6TWOiiugIKKKKACmZ0DbwrBtFoXOFuY9C+GtTqTPhw1j20tMV3t5mRg6FkdSGVlOCpBypBHIggHNVZYqcHGwQ3/uiNgsJre7UEoydS5A5MpLJn5wZh9Gk5T/3Y6QbTbFp5FtHTHO4CnPZEh+S0bckkzg6fHlkZFU7ePoFvYXJtdF3EScdoI4HdqVsA+GQePgKy4Myxr08nFDa8ixFbA9GU/XbtTxJnWi3UePFnUuv1SLS0tuh7aJy0sUdrEoJeWeVVVQBkk4JbHDuFWDc3f202TcC3h13Fs5xc3JUgu/JGijzwiXj+s2Se4CnqGssahyxxdOyuKcgEcsVzmrNt/cx1PXWStd2MnaieAa9IJ4qyrxGk8M4xy781g2NuTNNl51e0tVGqWaYGMKgPa0hsEkjI8Bz9fF2u6PVLU43DffBbd6XEW6SK/AvFAFBHe0qvj2KGPsom2vJbbpwSxaNaxxAa0DjjLg9lsg86ovSfv0NoSRWtorm1gOEwDmRgNIIXnpC8FHM8T34DEv91bmTdaO1SJzciOI9WcKRiUMwOrGCFzwrobNkI7vk8vOW6TYr9k9L93A4bRZyccnNsiH2NGFI4cM/Gr7tndy33g2f5fbmSK8VWDI0jOupFGqPSxIQEYIK484EjJIC4s+iTakjafJJE48TIyqB6ck/CmQNrwbvbJa1EqXF/JrbTHkqruNOSeGEUKBx4sQeAzw0Ztlp4vd9EF9nl6EF/JW0R6W/omkkvd7Kf/QvsCePZd31kbxtOzdWHBBYdVgHj3Enn66R0WxJmn6gRuZ9Wjqx52od2PGrMMl6k+QZsnscZ3aj/d3+GtXRW2mx9hyRbHjtWH4ZbTqyBy1dXjGeR48M1qrf7LlgYpNHJEwyCHUqcjnzqrRtXIJGex2BNKmtQgTOA0kiRgkcwpkYaj6BXiuLdkYq6lWUkEEYII5girxutvdHFAELQxtoET9aJPNDTNqjMaOC34xgqwx2V557NT25fLLNqTVoCRopbgzCONUDMO4tozjjjOMnFbISk5NNcCI+iiirQGJs/wDNR/s1/lFehaKKpA5j/wB+qpnxriisGq8EkYbvzG9Y+NRlFFT0/tYmSmzvNHt+Nd7/AJH/AHwoorL+X9jl0RVv56/OHxFTHd/v/oUUVdqu0COtRlx9v81c0VLAJkovIeofCoaP857f70UUYO5jfgmm5j2/2qn9InKH2/BaKKho/eEikj+1BoorqrsicUUUVID/2Q=="/>
          <p:cNvSpPr>
            <a:spLocks noChangeAspect="1" noChangeArrowheads="1"/>
          </p:cNvSpPr>
          <p:nvPr/>
        </p:nvSpPr>
        <p:spPr bwMode="auto">
          <a:xfrm>
            <a:off x="155575" y="-220663"/>
            <a:ext cx="13811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10" descr="data:image/jpeg;base64,/9j/4AAQSkZJRgABAQAAAQABAAD/2wCEAAkGBhQSEBQUEhQQERIVFRoYFhcUFR8aHRkcGRceHxUhGhgaIiYgFxwjGRYVIC8gLy41Ly44IR4yPTgtNSYrOC0BCQoKDgwOGQ8PGTUjHiQvLDAtLiopNSktKTUvLCksKSwtKSw1LC0qNiwtLiosLDQvKSwvLCwsLCwpNCkpLCwsLP/AABEIADEAkQMBIgACEQEDEQH/xAAcAAACAgIDAAAAAAAAAAAAAAAABwUGAwgBAgT/xABCEAACAQMBBAUHBRADAAAAAAABAgMABBESBQYhMQcTIkFRFDJhcYGRsUJygqHRCBUjJCUzU2JzdZKys8HD8CY1Uv/EABoBAAIDAQEAAAAAAAAAAAAAAAABAgMEBQb/xAAmEQACAgEEAQQCAwAAAAAAAAAAAQIRAwQSITFBEzJRYUOBBRQj/9oADAMBAAIRAxEAPwBLUUV3iiLMFUFmJAAAySTwAAHMk16QqOmKnNlbk31yoaC1uJFIyGEZCn1M2AffTV2LuXbbDsDf7QRZ7vA0RMQVRz5qLzBfvL8cYOOXFcbw9Jd/dyFnnliXPZjhYoq+jsnJ9ZJNZVllkb9Pr5Y6ojNr7o3lqM3FtcRKPlMh08eXbHZ+uvBHYO0TyhSY0ZVdu4F86AfXpb3VO7F6Rb62fUlxLIvyo5mMiMO8Mrk8COHDBpib07Vtr7duSa1iht2SeNp4o1C6XzgngBkEOMH2dxonkyQrcu/KEJaig0VqAKKKKACiiigDLBbO5wiu5/VUn4VlOy5RzilH0G+ymJ0Z73jZmzb6409Y7TQxxqeALFHPaI44ABPuHDOa8MvTltRmJE0SAngqwpgegagT7yaz+pNyaiuF9gUj72y/o5f4G+yufvVN+il/gb7K2kttvSnYa3Zb8ObITasDGvqtWdPLn3cqR8fThtUEEzxt6DCmD7gDVePPPJdJcfY2kijz2bpjWjpnlqUjPvrDTO6Qd8TtTZNtOyCOSG5aKULnTqaLUpXOThgpOM8MY486WNaMcnJcqmIKKKKsAKY3QXu8LjaXWuCUtk6zlkaydMYPvZvo0uadn3N2Px/x/F/81ZtTJxxMa7PB90RtgtdW9sCNMcRkIB+VIxAyPQqDHzj40ojTB6dA335kzy6qLT6tP26qX1PTL/JA+wqf3av5SlxZwxtMbxUjCqeTJKrq2ORwAwycYBJzUBTt6ENjpb2N1tJ1LOokVOHEJEmp9PpZuz9H009RNQhbBK2U643At7M6L6aWSfALQWgU9XnBAeaTshsHOADRDuNaXTiO0nngnPmR3gUrIe5Vmj4BjwwCvt7qwPKzku5y7ksx8WY5b6zXAJ5gkEcQRzBHEEekHBrj/wBvLd2d9fxuPZXn5IGfY3k1y0N6s8TJwZUCls92NRClSOIOePA1etodFtlFs+O/a8uvJ5AhAFspbt+aMawAc86sXSxswXmxrXaGB10aRlyO9ZcBgfVIQR4ZPjXXeYZ3Ptj4LBz+fitrzOajJOuaZwnHa2mL+z2HsqVtPl91ATyae1ATPdkpISAfHu766749G8+ztDyFZraQgLNDxByM8QeRIzjjg451VIkJYBclicADiSe7AHM09d40NrukkF2dM7RoqIx7Wrrg6DHMaIwM+GMeu7JJ45Rp3b6IlY3U6NYL+xkljvrmOGJ2LxvAvZZUyTgSYOUxg+ul3tBIA48naZ08ZUVSePDAVmxw9NOPoUP5H2j63/oUkV7qeG/Ukm+hM2csz/xhTx/60cv2Faw1s/s1c7sJ+7f8NawVVo+5DZk8pbQU1NoLBiueBYAgHHLIBIz6TWOiiugIKKKKACmZ0DbwrBtFoXOFuY9C+GtTqTPhw1j20tMV3t5mRg6FkdSGVlOCpBypBHIggHNVZYqcHGwQ3/uiNgsJre7UEoydS5A5MpLJn5wZh9Gk5T/3Y6QbTbFp5FtHTHO4CnPZEh+S0bckkzg6fHlkZFU7ePoFvYXJtdF3EScdoI4HdqVsA+GQePgKy4Myxr08nFDa8ixFbA9GU/XbtTxJnWi3UePFnUuv1SLS0tuh7aJy0sUdrEoJeWeVVVQBkk4JbHDuFWDc3f202TcC3h13Fs5xc3JUgu/JGijzwiXj+s2Se4CnqGssahyxxdOyuKcgEcsVzmrNt/cx1PXWStd2MnaieAa9IJ4qyrxGk8M4xy781g2NuTNNl51e0tVGqWaYGMKgPa0hsEkjI8Bz9fF2u6PVLU43DffBbd6XEW6SK/AvFAFBHe0qvj2KGPsom2vJbbpwSxaNaxxAa0DjjLg9lsg86ovSfv0NoSRWtorm1gOEwDmRgNIIXnpC8FHM8T34DEv91bmTdaO1SJzciOI9WcKRiUMwOrGCFzwrobNkI7vk8vOW6TYr9k9L93A4bRZyccnNsiH2NGFI4cM/Gr7tndy33g2f5fbmSK8VWDI0jOupFGqPSxIQEYIK484EjJIC4s+iTakjafJJE48TIyqB6ck/CmQNrwbvbJa1EqXF/JrbTHkqruNOSeGEUKBx4sQeAzw0Ztlp4vd9EF9nl6EF/JW0R6W/omkkvd7Kf/QvsCePZd31kbxtOzdWHBBYdVgHj3Enn66R0WxJmn6gRuZ9Wjqx52od2PGrMMl6k+QZsnscZ3aj/d3+GtXRW2mx9hyRbHjtWH4ZbTqyBy1dXjGeR48M1qrf7LlgYpNHJEwyCHUqcjnzqrRtXIJGex2BNKmtQgTOA0kiRgkcwpkYaj6BXiuLdkYq6lWUkEEYII5girxutvdHFAELQxtoET9aJPNDTNqjMaOC34xgqwx2V557NT25fLLNqTVoCRopbgzCONUDMO4tozjjjOMnFbISk5NNcCI+iiirQGJs/wDNR/s1/lFehaKKpA5j/wB+qpnxriisGq8EkYbvzG9Y+NRlFFT0/tYmSmzvNHt+Nd7/AJH/AHwoorL+X9jl0RVv56/OHxFTHd/v/oUUVdqu0COtRlx9v81c0VLAJkovIeofCoaP857f70UUYO5jfgmm5j2/2qn9InKH2/BaKKho/eEikj+1BoorqrsicUUUVID/2Q=="/>
          <p:cNvSpPr>
            <a:spLocks noChangeAspect="1" noChangeArrowheads="1"/>
          </p:cNvSpPr>
          <p:nvPr/>
        </p:nvSpPr>
        <p:spPr bwMode="auto">
          <a:xfrm>
            <a:off x="307975" y="-68263"/>
            <a:ext cx="13811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2" descr="data:image/jpeg;base64,/9j/4AAQSkZJRgABAQAAAQABAAD/2wCEAAkGBhMSEBIUExMWExQVFhQWGBgYFRUWFBgVFRUVFRMXExsXHCYfGBkkGRQZHy8gIycpLCwsFR4xNTAqNSYrLCkBCQoKDgwOGg8PGikfHyUsKSwsKTUsLCksKSwsLzIpLCwsLCksLywpLCwpLCwsKSwsLiwsLCwpLCwsKSwsKSwsKf/AABEIAOEA4QMBIgACEQEDEQH/xAAcAAEAAgIDAQAAAAAAAAAAAAAABAcDBQIGCAH/xABHEAABAwIDBAQJCQYEBwAAAAABAAIRAyEEMUESUWFxBQaBkQcTInOhscHR8CQyNEJScrLh8RQjJVRikjM1otIVFkNEgpOz/8QAGQEBAAMBAQAAAAAAAAAAAAAAAAMEBQEC/8QAMBEBAAEDAQUHAgYDAAAAAAAAAAECAwQRBRQhQVESIjEyYXGBQsETFVKh0fAjM5H/2gAMAwEAAhEDEQA/ALxREQEREBERAREQEREBERAREQEREBERAREQEREBERAREQEREBERAREQEREBERAREQEREBFxe8AEmwAk8hmvO/WPwjYvGPeRXdSok+TSpu8W7YOQeRdzjadL5KK5di3GspbVqbk8HoOvjqbPn1GM+85rfWVD/wCZsJ/NUP8A3U/9y80Q8uO1laM7mLzeSY15ocN8wmBF+Uk3tpmOd1TnN9FrdI6vT9Dpeg/5lam6fs1GH1FSgV5VfgzIGcicpAIy58+CkUsbWovHi6lSnDQf3dRzOY8kgG+vFeozYnk5OJ0l6jRUZ1f8IGNaJNdzxMbFRodlf5x8q44q6+jsYKtKnUAgPaHRukSp7ORTd1inkrXLU2/FIREVhEIiICIiAiIgIiICIiAiIgIiICIiAiIgIiIIPTv0XEeaq/gcvMtDCiR5WyRAu3K0jU3gDJenOmB8nr+aqfgK804NthLQSYBuPq79+Wqzc6ZjRexPCU+j0eJBBaRIvJF7fOBz7VL/AOHPBsGd99JyMFcsGzUg9hGZEiRwifgrb4KgQ28TMnvsT2LIjWfFamWgdgX3cQBAgjZLrZ6EQVhxGChxL/JAAnLKbSZhosN8x2LtpGzoI987ljqtBYQWhwzyMcPgrvgRU683DNZIDtqBtAWm95YZkwM7Ta1pV89WPoeH80z1KiOk6ZiWwCDoBAsbbrx2K9urH0PD+aZ6lo7N49qfb7q2Z9Py2iIi11AREQEREBERAREQEREBERAREQEREBERAREQQenPouI81V/A5eecOI2dY1zuPZxXoLrL9CxXmK3/AM3Lz/gsLeBLbNJFyZ7cxOmiydo+NPyvYvhLZ9HtIcQTMjMZ7u1bllE+TJI3jhFp42WvwoIOs8RF+Y0lbSk+CZJO6+pzz0VCiE0ubaRkye/RRsaRoYyg5SZsSNOS2bKDi24IBiJ7yTGvCVquk3XkC5ty2TIXa+EO0tT0h4pwI2i11xcAC31bTviwOeauzqx9Cw/mmepUR0u2ZENOZuL3FzwPJXx1Z+h4fzTPUr2zfq+Pugy/p+WzREWsoiIiAiIgIiICIiAiIgIiICIiAiIgIiICIiDWdZzGCxXmav4HKlcFh4A2jB1I53Parq6zOjB4gnLxb/UqxOCok7QMOdFokA8wbaLH2hxrp9l7G8sotKlNgOzP439q2WFobMSwkxMkTpnB+Mlyp4/ZsWMBys2xG9pOffK51ca7ZtM/aHoA3fkqscE0seMxBHDLfvstTiHWBOpieHFSHTN73vxO/eouJqHICTwjIDU5DnK8VcXYQcdGy7Wx5niLZK6+rX0PD+bZ6lS2Kwj3UxvNsi0f1SRd3aYV1dXPomH82z1BaGzo83x91bK5fLZIiLVUxERAREQEREBERAREQEREBEVYdJ9e8S+sfFv8XTvsgNYZAMAuLgTJVbIyaMeImvmmtWars6UrPRVHV66Y4CfHPicxTpW3SC3UepRavX3HgfSM8vIo5f2KrG07M8p/b+U04dcc4XMipJ3X7pK3yjfbxVGZj7ix1fCB0m3Z+UX1/dUf9ikjaFqerzutfWF4oqUw/hA6QdE4jcZ8VRy/sUxvXrHQT48EDP8Ad078vIXPzC10n+/JutfWFj9b3RgcR9w+kgKtcI3d6JhS6/WXE1qTmPqlzXAbQ2KYBFibhu8LjRHogWzsLSPaqmRdpvVRNKa1RNEaSyU8EHA6RJPbu+N6wVKZJOmXOOemkLYMaYu4Nm4G1czvkeviomKwdUXbV8Y3O4g5zpn2hQ6PcoldmepJi823W19S+Nw8GMzqbS46zwWSmx4uAO3Teue2fsj+4+7kuTA1+IfsA5wQbRzHerc6vD5JQ82z1BVZXBcCNg68TzN12PDdfHUaLGikHbLQ0XIJ2REu3K1iXaLXa7U9EN6iqvTRYCKun+E+qP8AoMj7zvasFXwpV/q06H/k6oD22VzfbPX9pQ7vc6LMRVW7wqYsT+5wxjc9+7mojvDBjf5alHDxhjifKy4hdjMszzd3a50W+iqGn4XsY4/4VBgylzKsc/n5e8Lk3wv4jZJcMPqAGhxM6T+8tuXmc21HX/ju63FuIqUZ4asWHMLqdLY2m7TS0tcWk+Vsy+QRviPUrnoVg9rXDJwBHarNu7TcjWlFctVW/MyIiKRGIiICIiDBjquzSqO+yxx7mkqlKV4ubiDzGtlcnTx+S4jzNX8DlS1Bl7gm2W86cuawtrcZoj3+zSwuEVT7Nnh8OLSJ2pBgSIg5kZZLBiOjQ0jUX2TkCDkCN+Z7VMwmQkmLW1twUmriGwGlt50vA1myzqKI0Waqmifg5sRGdsslhqYSe4i+ehid/FdlFBmyb74bA1uJOuUfEqBicOA5omBeLXJg2Cni2imppKDNh1wdnl2H2LaUcOJEjPvNvWsVXDATeY0gnLff3rLQrEADdvGW8t1AXYp0c1bHCYKWiBFpG0dnnCns6OYLkz90xHbr61DoVSQJMn4lZnVSBE+3I3U0Q8hpuL5J5RFh8FSaY+OPFfKI2h9kjIZz8Fctn498+pd0cRalC5jM/EHj+S4eJk3vpNvj9FMLJ+PQsL45d+mq86Oor6dhAGd9/ZxXyqZG/wB+496ltgcZkzzWJ7M+J914XNDVosXQEmDEgjW3vUF2FiYvlMej0Lb4xptYey2vxvUUNkRraRz9ajml7iUMUBs2zO1kO8+lcSxshziZEm2YOvPNbCrRy3weDRz1WCrS1trnfiI4ZLz2TtNbV6RI+ZYgcBIM5egwtb0hWLydslwmzhsbbSQLMJk85AF9bLZVcOSYbHdJPPeYAKw1cKJcBqTpMTrM2K8x3Z1Sdpo29HObtQJAdAdtbUgDMzkb5Z24L0l1SxG3gcM7fTb6l58rU4BANxumLHMjX9Feng3q7XRmGvPkxPIrXwa5qmrX0VMuOEOzIiLTUBERAREQQummzhq430qg/wBDlS9HECQACXCZDZc615tlzMK8MVS2mPb9prh3ghefuim1CGhwDKYvsNnIaGTJMj6xJ5LG2pTHdqn1aGHPCqPZu6WJfUEfMbr9rP6x9nFbOgxrbNHPQ9+qjNcAAQI3iB32zHtUnx1x220KzqJWKoSKTwDYCQNb2vEzpy3pXpbYN/1zy5iVGJ8q+kTnr+SzCtfLfAyBU8SjmGrrMIs4Qe2CQdIyXCqNdfbxhbXFNBEm9r8+I9q1lamWHgbyRYX3rsuJGDxAMTpms9RxM7m8RmbwVAjZiQbnMRrBnjw5rYUKLRmCSZOzBk9/Bdhxzw2K2SP1j8vetsxoeAW2MCePNaIm4cBA3ZQOH5rLhsYW5Ge/fdeokbioIAJHAxv0cRHYotUZAXkHipdLHNeOOvco1RuzabHI6xquyI9RlzeI7+XsXB78/XN/jJK1gJ+JNlHqPyGUT+q8auo+LdcWmJj44KHS0y1J53us1d52sxERyyuoYqzlvIymL2z35LxMu6JuxmR9bI521KwDD57Rjdrr+axjEFoNzJvlfj3x2LE6uTcT+sXPFcmYd0fXNO0dBE3OoyEcbd6i1WiZyO63EmVLqPAa43ue2BZR3knIwACTmY567lHXPB6iGvxdMusAZjZymR2XF/Wrk8GbI6NojKNof6iqg2Npx2CIjyiXCbRMncJ7JV0dQ6Oz0fhxvbPeZWhszxq+EGXwiIdgREWyzxERAREQFRHSlfxeJrU3NA2alRoLRs2DiBtRaYi9p3q91V/X3wd4itiH1sNsuFQgua4wQ6IMbwc+9UM7Hm9THZ5LWLdiiqe00GGxojgct+uc5XspIrASDMAblhwvUfpFgh1EOH2Q8QOXYpR6r47L9neR99snPOLLH3O/T9K9N61PN8/aQLi2U75353sjqrTtcSBnB0Ud/VnpD+Xdx8oFYx1Yx4/7Z831aRftXvd7/wCmXj8S31TW4qCdkyLAzcEkXF81kLtoaZa5C2/nqeCis6Dxwj5NUAB02TPO65HoXGWH7NV2bzZsyeExC9xZvfpl4m5R1SMO8/diBa2to9qz1mlol2ZIIvJA1WB9GvSZt1MNUAbFy1gaBMAuO1OZC4YbH7RipJknXsOSVRNE6VRo7Gk8YZjU0ifjVcXMET8fqvrmRG72b8vQvm/L0oMmDEPbDje1t+k/Gq29N4qCC7ZduIJE895WoayT5IPZY7+y6y4rE5HI/wBJOYziMzreRfJNRkxMtkGx4j0rW1HzN47VtG9IOqtLfJcQDLXmDGvi3tuOTgU6L6kV8TQp1fHsYHjajxd87Bxm8L1btVXdey5VXFHi65iDuIJ/PVaqvUvG1JzaAIneZ9674fBRV/mR/Z+awnwPVJn9pvf6m9e9xvT0eYyKHRGY8ho10ib8QDpZZKOLAAjlO4a5a9i7mfAo4j6T/pX0eBZ38zN5u34twTcLvo7vFt01tcvMA+QJkgA7R0Ivlx4LniK7QIkbImwJ2SOIjyuUjiu70/BHUaCBis7fMm3CcuxYz4G3XnEgzn5AjnzXmdn3pnk9Rk246q9rYh9YhjbNJaA0ZGTAsI79F6G6Jwvi6FJn2WNHcF0jobwTilXp1H1vGBhDg3ZAEjKVYS0sSxNmmYlUyLsXJjQREVxXEREBERAREQEREBERAREQaLrwfkGI5N/G1VNh6+/frneMoVr9fD/DsT90fjaqfw74ka+w/osXaE/5I9l7G8suw4etIuLe/MrIHXzsPTula3DVshuiNylxtbMXA014kzmq0SmlmFckbIs2T2r5U+actD3fkvrWwNwC+58Zt7sklyEV7nAyDBkGRnI3SrJ6lOnAUDvb7SqzqtMcRzmeOs3VldSPoFD7vtKubOnvVfCHKjhDeoiLXUhERAREQEREBERAREQEREBERAREQEREBERB1/r8f4bifuD8bVTNH2jf6fQrn69/5difuD8TVS5cQ3OSdwJAAEk9vtWJtH/ZT7NDF8stphDeT8Zx8bltqDMs1rujRZpgTG4THsW4p81Wp8ElT7sCMp7vasVRrvq7IOUk+oNEemFnf8ctFidaT7e9cql2lqOlsRDdkDUySSRFr7ORguycXDgrP6gn+HYb7irPpJ20SA0GCNqTstJ/qMHyot6LaWb1EH8PoaeSfWVc2bPeqj2RZcd2G/REWyzxERAREQEREBERAREQEREBERAREQEREBERB1zwiVA3ovFk5Bg/G1Ung8cKsQLHvgnWIV0+EkT0VixEyxojnUYqA6FqAE9o9krJ2hTEzE84hoYvll3rAmABpkFsabtI90aLSYTFSNJ7iT71P/aeNvjOFm01cE0wnPrZ8OxRqlXWbDPeeAjLnmsPjTmZE+m2mVl8qgWvv7eJC8V1vdNLBjqtomMoaMgOCs/qF/l9DkfWVVdYS6BMm8HLmdFaHg9PyClwLx3OKu7KnWur2hBmx3aXZERFvM0REQEREBERAREQEREBERAREQEREBERAREQaHrzTc7o/EBuey09ge0u9AKoWt0Q6dqnsi5s4wCMh8269LuaCCDcFdUx/gzwlQktDqRP2HQO7JUcnGqu1RVROnJZs3otxpMKZw9Wq37BPJ49N+Gi2uBr7cGoPEwDk4O8ZxyERcAn3Fd2xPggF9jEHk5jT6lCqeCbEaVqZtElpn17lnVYF7lELUZNv1aV2IaCYgd08BPsWM4mQR8X38Y9a7DS8F+KFvG0o+6735qZh/BXUP8AiYkR/Qwesyovy2/V46R8vW9W4dLrYjZ5HIa8hvJVu9SsC6lgaLXiHEFxG4uM+1R+iOoOFoOD9k1Hj6zztEcty7ItXDw93iZmdZlTv3/xdOHAREV9WEREBERAREQEREBERAREQEREBERAREQEREBERAREQEREBERAREQEREBERAREQEREBERAREQEREBERAREQEREBERAREQEREBERAREQEREBERAREQEREBERB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aphicFrame>
        <p:nvGraphicFramePr>
          <p:cNvPr id="20" name="19 Diagrama"/>
          <p:cNvGraphicFramePr/>
          <p:nvPr>
            <p:extLst>
              <p:ext uri="{D42A27DB-BD31-4B8C-83A1-F6EECF244321}">
                <p14:modId xmlns:p14="http://schemas.microsoft.com/office/powerpoint/2010/main" val="3150111189"/>
              </p:ext>
            </p:extLst>
          </p:nvPr>
        </p:nvGraphicFramePr>
        <p:xfrm>
          <a:off x="251520" y="908720"/>
          <a:ext cx="799288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Rectángulo redondeado 7"/>
          <p:cNvSpPr/>
          <p:nvPr/>
        </p:nvSpPr>
        <p:spPr>
          <a:xfrm rot="20140846">
            <a:off x="4593208" y="4293096"/>
            <a:ext cx="1296144" cy="817984"/>
          </a:xfrm>
          <a:prstGeom prst="roundRect">
            <a:avLst/>
          </a:prstGeom>
          <a:solidFill>
            <a:srgbClr val="7A002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1600" b="1" dirty="0" smtClean="0">
                <a:solidFill>
                  <a:schemeClr val="bg1"/>
                </a:solidFill>
              </a:rPr>
              <a:t>delays caused by committee</a:t>
            </a:r>
          </a:p>
        </p:txBody>
      </p:sp>
      <p:sp>
        <p:nvSpPr>
          <p:cNvPr id="22" name="Rectángulo redondeado 10"/>
          <p:cNvSpPr/>
          <p:nvPr/>
        </p:nvSpPr>
        <p:spPr>
          <a:xfrm rot="1062298">
            <a:off x="2865016" y="4509120"/>
            <a:ext cx="1365920" cy="910208"/>
          </a:xfrm>
          <a:prstGeom prst="roundRect">
            <a:avLst/>
          </a:prstGeom>
          <a:solidFill>
            <a:srgbClr val="7A002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1600" b="1" dirty="0" smtClean="0">
                <a:solidFill>
                  <a:srgbClr val="FFFFFF"/>
                </a:solidFill>
              </a:rPr>
              <a:t>number of </a:t>
            </a:r>
            <a:r>
              <a:rPr kumimoji="1" lang="en-US" sz="1600" b="1" dirty="0" err="1" smtClean="0">
                <a:solidFill>
                  <a:srgbClr val="FFFFFF"/>
                </a:solidFill>
              </a:rPr>
              <a:t>RFCs</a:t>
            </a:r>
            <a:r>
              <a:rPr kumimoji="1" lang="en-US" sz="1600" b="1" dirty="0" smtClean="0">
                <a:solidFill>
                  <a:srgbClr val="FFFFFF"/>
                </a:solidFill>
              </a:rPr>
              <a:t> per project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26" name="Rectángulo redondeado 12"/>
          <p:cNvSpPr/>
          <p:nvPr/>
        </p:nvSpPr>
        <p:spPr>
          <a:xfrm rot="20886971">
            <a:off x="3225056" y="2852936"/>
            <a:ext cx="1584176" cy="1080120"/>
          </a:xfrm>
          <a:prstGeom prst="roundRect">
            <a:avLst/>
          </a:prstGeom>
          <a:solidFill>
            <a:srgbClr val="7A002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1400" b="1" dirty="0" smtClean="0">
                <a:solidFill>
                  <a:srgbClr val="FFFFFF"/>
                </a:solidFill>
              </a:rPr>
              <a:t>percentage of corrective changes from RFC approved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27" name="Rectángulo redondeado 10"/>
          <p:cNvSpPr/>
          <p:nvPr/>
        </p:nvSpPr>
        <p:spPr>
          <a:xfrm rot="1478814">
            <a:off x="4953248" y="1772816"/>
            <a:ext cx="1152128" cy="648072"/>
          </a:xfrm>
          <a:prstGeom prst="roundRect">
            <a:avLst/>
          </a:prstGeom>
          <a:solidFill>
            <a:srgbClr val="7A002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1600" b="1" dirty="0" smtClean="0">
                <a:solidFill>
                  <a:srgbClr val="FFFFFF"/>
                </a:solidFill>
              </a:rPr>
              <a:t>Profit per project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28" name="Rectángulo redondeado 12"/>
          <p:cNvSpPr/>
          <p:nvPr/>
        </p:nvSpPr>
        <p:spPr>
          <a:xfrm rot="20524320">
            <a:off x="2221758" y="1716154"/>
            <a:ext cx="1440160" cy="864096"/>
          </a:xfrm>
          <a:prstGeom prst="roundRect">
            <a:avLst/>
          </a:prstGeom>
          <a:solidFill>
            <a:srgbClr val="7A002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1600" b="1" dirty="0" smtClean="0">
                <a:solidFill>
                  <a:srgbClr val="FFFFFF"/>
                </a:solidFill>
              </a:rPr>
              <a:t>percentage of satisfied costumers</a:t>
            </a:r>
            <a:endParaRPr lang="en-GB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86909"/>
      </p:ext>
    </p:extLst>
  </p:cSld>
  <p:clrMapOvr>
    <a:masterClrMapping/>
  </p:clrMapOvr>
  <p:transition xmlns:p14="http://schemas.microsoft.com/office/powerpoint/2010/main" advTm="4842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6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Reference models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There are also reference models and industry benchmarks that define performance metrics and set reference models for them.</a:t>
            </a:r>
          </a:p>
          <a:p>
            <a:r>
              <a:rPr lang="en-GB"/>
              <a:t>Some examples:</a:t>
            </a:r>
          </a:p>
          <a:p>
            <a:pPr lvl="1"/>
            <a:r>
              <a:rPr lang="en-GB"/>
              <a:t>SCOR for supply-chain operations</a:t>
            </a:r>
          </a:p>
          <a:p>
            <a:pPr lvl="1"/>
            <a:r>
              <a:rPr lang="en-GB"/>
              <a:t>ITIL for IT processes</a:t>
            </a:r>
          </a:p>
          <a:p>
            <a:pPr lvl="1"/>
            <a:r>
              <a:rPr lang="en-GB"/>
              <a:t>DCOR for design-chain operations</a:t>
            </a:r>
          </a:p>
          <a:p>
            <a:pPr lvl="1"/>
            <a:r>
              <a:rPr lang="en-GB"/>
              <a:t>eTOM for telecom operations</a:t>
            </a:r>
          </a:p>
        </p:txBody>
      </p:sp>
    </p:spTree>
    <p:extLst>
      <p:ext uri="{BB962C8B-B14F-4D97-AF65-F5344CB8AC3E}">
        <p14:creationId xmlns:p14="http://schemas.microsoft.com/office/powerpoint/2010/main" val="3479771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 txBox="1">
            <a:spLocks/>
          </p:cNvSpPr>
          <p:nvPr/>
        </p:nvSpPr>
        <p:spPr>
          <a:xfrm>
            <a:off x="0" y="274638"/>
            <a:ext cx="9144000" cy="43971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2800" b="1" spc="-80" dirty="0" smtClean="0">
                <a:solidFill>
                  <a:srgbClr val="7A0029"/>
                </a:solidFill>
                <a:latin typeface="Arial Narrow" pitchFamily="34" charset="0"/>
                <a:cs typeface="Times New Roman" pitchFamily="18" charset="0"/>
              </a:rPr>
              <a:t>Integrating the PPIM lifecycle </a:t>
            </a:r>
            <a:r>
              <a:rPr lang="en-GB" sz="2800" b="1" spc="-80" dirty="0" smtClean="0">
                <a:solidFill>
                  <a:srgbClr val="7A0029"/>
                </a:solidFill>
                <a:latin typeface="Arial Narrow" pitchFamily="34" charset="0"/>
                <a:ea typeface="+mj-ea"/>
                <a:cs typeface="Times New Roman" pitchFamily="18" charset="0"/>
              </a:rPr>
              <a:t>into the BPM one</a:t>
            </a:r>
          </a:p>
        </p:txBody>
      </p:sp>
      <p:graphicFrame>
        <p:nvGraphicFramePr>
          <p:cNvPr id="52" name="11 Diagrama"/>
          <p:cNvGraphicFramePr/>
          <p:nvPr>
            <p:extLst>
              <p:ext uri="{D42A27DB-BD31-4B8C-83A1-F6EECF244321}">
                <p14:modId xmlns:p14="http://schemas.microsoft.com/office/powerpoint/2010/main" val="2514105502"/>
              </p:ext>
            </p:extLst>
          </p:nvPr>
        </p:nvGraphicFramePr>
        <p:xfrm>
          <a:off x="1143000" y="1371600"/>
          <a:ext cx="7173416" cy="5009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325860108"/>
              </p:ext>
            </p:extLst>
          </p:nvPr>
        </p:nvGraphicFramePr>
        <p:xfrm>
          <a:off x="2555776" y="2405112"/>
          <a:ext cx="4344144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716016" y="20608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Design</a:t>
            </a:r>
            <a:r>
              <a:rPr lang="es-ES" dirty="0" smtClean="0">
                <a:solidFill>
                  <a:schemeClr val="bg1"/>
                </a:solidFill>
              </a:rPr>
              <a:t> and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436096" y="23395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Analysis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788024" y="514790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Configuration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275856" y="515719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Enactment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275856" y="20608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Evaluation</a:t>
            </a: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14" name="31 Grupo"/>
          <p:cNvGrpSpPr/>
          <p:nvPr/>
        </p:nvGrpSpPr>
        <p:grpSpPr>
          <a:xfrm>
            <a:off x="6696744" y="5970940"/>
            <a:ext cx="2699792" cy="626412"/>
            <a:chOff x="6444208" y="1016732"/>
            <a:chExt cx="2699792" cy="626412"/>
          </a:xfrm>
        </p:grpSpPr>
        <p:sp>
          <p:nvSpPr>
            <p:cNvPr id="15" name="39 Rectángulo"/>
            <p:cNvSpPr/>
            <p:nvPr/>
          </p:nvSpPr>
          <p:spPr>
            <a:xfrm>
              <a:off x="6444208" y="1016732"/>
              <a:ext cx="1656184" cy="626412"/>
            </a:xfrm>
            <a:prstGeom prst="rect">
              <a:avLst/>
            </a:prstGeom>
            <a:noFill/>
            <a:ln w="19050">
              <a:solidFill>
                <a:srgbClr val="7A00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40 Rectángulo"/>
            <p:cNvSpPr/>
            <p:nvPr/>
          </p:nvSpPr>
          <p:spPr>
            <a:xfrm>
              <a:off x="6552220" y="1124745"/>
              <a:ext cx="144016" cy="144016"/>
            </a:xfrm>
            <a:prstGeom prst="rect">
              <a:avLst/>
            </a:prstGeom>
            <a:solidFill>
              <a:srgbClr val="960032"/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sp>
          <p:nvSpPr>
            <p:cNvPr id="18" name="41 CuadroTexto"/>
            <p:cNvSpPr txBox="1"/>
            <p:nvPr/>
          </p:nvSpPr>
          <p:spPr>
            <a:xfrm>
              <a:off x="6768244" y="1052737"/>
              <a:ext cx="20185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BPM lifecycle</a:t>
              </a:r>
            </a:p>
          </p:txBody>
        </p:sp>
        <p:sp>
          <p:nvSpPr>
            <p:cNvPr id="19" name="45 Rectángulo"/>
            <p:cNvSpPr/>
            <p:nvPr/>
          </p:nvSpPr>
          <p:spPr>
            <a:xfrm>
              <a:off x="6552220" y="1376773"/>
              <a:ext cx="144016" cy="144016"/>
            </a:xfrm>
            <a:prstGeom prst="rect">
              <a:avLst/>
            </a:prstGeom>
            <a:solidFill>
              <a:srgbClr val="FFC115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sp>
          <p:nvSpPr>
            <p:cNvPr id="20" name="46 CuadroTexto"/>
            <p:cNvSpPr txBox="1"/>
            <p:nvPr/>
          </p:nvSpPr>
          <p:spPr>
            <a:xfrm>
              <a:off x="6768244" y="1304765"/>
              <a:ext cx="23757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PPIM lifecycle</a:t>
              </a:r>
            </a:p>
          </p:txBody>
        </p:sp>
      </p:grpSp>
      <p:sp>
        <p:nvSpPr>
          <p:cNvPr id="23" name="Llamada ovalada 22"/>
          <p:cNvSpPr/>
          <p:nvPr/>
        </p:nvSpPr>
        <p:spPr>
          <a:xfrm>
            <a:off x="6300192" y="2353816"/>
            <a:ext cx="2376264" cy="1219200"/>
          </a:xfrm>
          <a:prstGeom prst="wedgeEllipseCallout">
            <a:avLst>
              <a:gd name="adj1" fmla="val -61615"/>
              <a:gd name="adj2" fmla="val 36699"/>
            </a:avLst>
          </a:prstGeom>
          <a:solidFill>
            <a:srgbClr val="FFC115"/>
          </a:solidFill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Define PPIs</a:t>
            </a:r>
            <a:r>
              <a:rPr lang="en-GB" dirty="0" smtClean="0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Connect with BP, design-time analysis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4" name="Llamada ovalada 23"/>
          <p:cNvSpPr/>
          <p:nvPr/>
        </p:nvSpPr>
        <p:spPr>
          <a:xfrm>
            <a:off x="6588224" y="4149080"/>
            <a:ext cx="2002160" cy="1151384"/>
          </a:xfrm>
          <a:prstGeom prst="wedgeEllipseCallout">
            <a:avLst>
              <a:gd name="adj1" fmla="val -77124"/>
              <a:gd name="adj2" fmla="val -28128"/>
            </a:avLst>
          </a:prstGeom>
          <a:solidFill>
            <a:srgbClr val="FFC115"/>
          </a:solidFill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141414"/>
                </a:solidFill>
              </a:rPr>
              <a:t>Implement measurement points</a:t>
            </a:r>
          </a:p>
          <a:p>
            <a:pPr algn="ctr"/>
            <a:endParaRPr lang="en-GB" sz="1100" dirty="0">
              <a:solidFill>
                <a:srgbClr val="141414"/>
              </a:solidFill>
            </a:endParaRPr>
          </a:p>
        </p:txBody>
      </p:sp>
      <p:sp>
        <p:nvSpPr>
          <p:cNvPr id="25" name="Llamada ovalada 24"/>
          <p:cNvSpPr/>
          <p:nvPr/>
        </p:nvSpPr>
        <p:spPr>
          <a:xfrm>
            <a:off x="944960" y="4065240"/>
            <a:ext cx="1898848" cy="1163960"/>
          </a:xfrm>
          <a:prstGeom prst="wedgeEllipseCallout">
            <a:avLst>
              <a:gd name="adj1" fmla="val 84833"/>
              <a:gd name="adj2" fmla="val -13316"/>
            </a:avLst>
          </a:prstGeom>
          <a:solidFill>
            <a:srgbClr val="FFC115"/>
          </a:solidFill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141414"/>
                </a:solidFill>
              </a:rPr>
              <a:t>Calculate </a:t>
            </a:r>
            <a:r>
              <a:rPr lang="en-GB" sz="1400" dirty="0" err="1" smtClean="0">
                <a:solidFill>
                  <a:srgbClr val="141414"/>
                </a:solidFill>
              </a:rPr>
              <a:t>PPIs</a:t>
            </a:r>
            <a:r>
              <a:rPr lang="en-GB" sz="1400" dirty="0" smtClean="0">
                <a:solidFill>
                  <a:srgbClr val="141414"/>
                </a:solidFill>
              </a:rPr>
              <a:t>’ values and monitor </a:t>
            </a:r>
            <a:r>
              <a:rPr lang="en-GB" sz="1400" dirty="0" err="1" smtClean="0">
                <a:solidFill>
                  <a:srgbClr val="141414"/>
                </a:solidFill>
              </a:rPr>
              <a:t>PPIs</a:t>
            </a:r>
            <a:endParaRPr lang="en-GB" sz="1400" dirty="0" smtClean="0">
              <a:solidFill>
                <a:srgbClr val="141414"/>
              </a:solidFill>
            </a:endParaRPr>
          </a:p>
        </p:txBody>
      </p:sp>
      <p:sp>
        <p:nvSpPr>
          <p:cNvPr id="26" name="Llamada ovalada 25"/>
          <p:cNvSpPr/>
          <p:nvPr/>
        </p:nvSpPr>
        <p:spPr>
          <a:xfrm>
            <a:off x="755576" y="2205608"/>
            <a:ext cx="2160240" cy="1295400"/>
          </a:xfrm>
          <a:prstGeom prst="wedgeEllipseCallout">
            <a:avLst>
              <a:gd name="adj1" fmla="val 78274"/>
              <a:gd name="adj2" fmla="val 39584"/>
            </a:avLst>
          </a:prstGeom>
          <a:solidFill>
            <a:srgbClr val="FFC115"/>
          </a:solidFill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141414"/>
                </a:solidFill>
              </a:rPr>
              <a:t>Identify PPI correlations, conflicts and predict future behaviour</a:t>
            </a:r>
            <a:endParaRPr lang="en-GB" sz="1100" dirty="0">
              <a:solidFill>
                <a:srgbClr val="1414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07063"/>
      </p:ext>
    </p:extLst>
  </p:cSld>
  <p:clrMapOvr>
    <a:masterClrMapping/>
  </p:clrMapOvr>
  <p:transition xmlns:p14="http://schemas.microsoft.com/office/powerpoint/2010/main" advTm="4842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 algn="r"/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Specification</a:t>
            </a:r>
          </a:p>
          <a:p>
            <a:pPr algn="r"/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Graphical Modelling</a:t>
            </a:r>
          </a:p>
          <a:p>
            <a:pPr algn="r"/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Textual Modelling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98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1152524" y="72008"/>
            <a:ext cx="7523931" cy="620688"/>
          </a:xfrm>
        </p:spPr>
        <p:txBody>
          <a:bodyPr/>
          <a:lstStyle/>
          <a:p>
            <a:r>
              <a:rPr lang="en-US" dirty="0" smtClean="0"/>
              <a:t>Desiderata for the PPI Specification</a:t>
            </a:r>
          </a:p>
        </p:txBody>
      </p:sp>
      <p:sp>
        <p:nvSpPr>
          <p:cNvPr id="11269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1460C6-7519-4FA0-B15C-B3B61973CAFA}" type="slidenum">
              <a:rPr lang="es-ES" smtClean="0"/>
              <a:pPr/>
              <a:t>19</a:t>
            </a:fld>
            <a:endParaRPr lang="es-ES" dirty="0" smtClean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145045097"/>
              </p:ext>
            </p:extLst>
          </p:nvPr>
        </p:nvGraphicFramePr>
        <p:xfrm>
          <a:off x="161738" y="980728"/>
          <a:ext cx="4410262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" name="Agrupar 2"/>
          <p:cNvGrpSpPr/>
          <p:nvPr/>
        </p:nvGrpSpPr>
        <p:grpSpPr>
          <a:xfrm>
            <a:off x="4380144" y="764704"/>
            <a:ext cx="2987824" cy="2328855"/>
            <a:chOff x="4310046" y="764704"/>
            <a:chExt cx="2987824" cy="2328855"/>
          </a:xfrm>
        </p:grpSpPr>
        <p:sp>
          <p:nvSpPr>
            <p:cNvPr id="14" name="13 Rectángulo redondeado"/>
            <p:cNvSpPr/>
            <p:nvPr/>
          </p:nvSpPr>
          <p:spPr>
            <a:xfrm>
              <a:off x="4629456" y="1484784"/>
              <a:ext cx="2349005" cy="1608775"/>
            </a:xfrm>
            <a:prstGeom prst="roundRect">
              <a:avLst/>
            </a:prstGeom>
            <a:blipFill rotWithShape="1">
              <a:blip r:embed="rId9"/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14 Forma libre"/>
            <p:cNvSpPr/>
            <p:nvPr/>
          </p:nvSpPr>
          <p:spPr>
            <a:xfrm>
              <a:off x="4310046" y="764704"/>
              <a:ext cx="2987824" cy="866264"/>
            </a:xfrm>
            <a:custGeom>
              <a:avLst/>
              <a:gdLst>
                <a:gd name="connsiteX0" fmla="*/ 0 w 2606671"/>
                <a:gd name="connsiteY0" fmla="*/ 0 h 967075"/>
                <a:gd name="connsiteX1" fmla="*/ 2606671 w 2606671"/>
                <a:gd name="connsiteY1" fmla="*/ 0 h 967075"/>
                <a:gd name="connsiteX2" fmla="*/ 2606671 w 2606671"/>
                <a:gd name="connsiteY2" fmla="*/ 967075 h 967075"/>
                <a:gd name="connsiteX3" fmla="*/ 0 w 2606671"/>
                <a:gd name="connsiteY3" fmla="*/ 967075 h 967075"/>
                <a:gd name="connsiteX4" fmla="*/ 0 w 2606671"/>
                <a:gd name="connsiteY4" fmla="*/ 0 h 96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671" h="967075">
                  <a:moveTo>
                    <a:pt x="0" y="0"/>
                  </a:moveTo>
                  <a:lnTo>
                    <a:pt x="2606671" y="0"/>
                  </a:lnTo>
                  <a:lnTo>
                    <a:pt x="2606671" y="967075"/>
                  </a:lnTo>
                  <a:lnTo>
                    <a:pt x="0" y="9670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24" tIns="192024" rIns="192024" bIns="0" numCol="1" spcCol="1270" anchor="t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700" kern="1200" dirty="0" err="1" smtClean="0"/>
                <a:t>Understandable</a:t>
              </a:r>
              <a:endParaRPr lang="es-ES_tradnl" sz="2700" kern="1200" dirty="0"/>
            </a:p>
          </p:txBody>
        </p:sp>
      </p:grpSp>
      <p:grpSp>
        <p:nvGrpSpPr>
          <p:cNvPr id="16" name="17 Grupo"/>
          <p:cNvGrpSpPr/>
          <p:nvPr/>
        </p:nvGrpSpPr>
        <p:grpSpPr>
          <a:xfrm>
            <a:off x="827584" y="3789041"/>
            <a:ext cx="3339628" cy="2200700"/>
            <a:chOff x="1337160" y="3497367"/>
            <a:chExt cx="3705957" cy="2456805"/>
          </a:xfrm>
        </p:grpSpPr>
        <p:sp>
          <p:nvSpPr>
            <p:cNvPr id="17" name="11 Rectángulo redondeado"/>
            <p:cNvSpPr/>
            <p:nvPr/>
          </p:nvSpPr>
          <p:spPr>
            <a:xfrm>
              <a:off x="1991749" y="4158176"/>
              <a:ext cx="2606671" cy="1795996"/>
            </a:xfrm>
            <a:prstGeom prst="roundRect">
              <a:avLst/>
            </a:prstGeom>
            <a:blipFill rotWithShape="1">
              <a:blip r:embed="rId10"/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12 Forma libre"/>
            <p:cNvSpPr/>
            <p:nvPr/>
          </p:nvSpPr>
          <p:spPr>
            <a:xfrm>
              <a:off x="1337160" y="3497367"/>
              <a:ext cx="3705957" cy="967075"/>
            </a:xfrm>
            <a:custGeom>
              <a:avLst/>
              <a:gdLst>
                <a:gd name="connsiteX0" fmla="*/ 0 w 2606671"/>
                <a:gd name="connsiteY0" fmla="*/ 0 h 967075"/>
                <a:gd name="connsiteX1" fmla="*/ 2606671 w 2606671"/>
                <a:gd name="connsiteY1" fmla="*/ 0 h 967075"/>
                <a:gd name="connsiteX2" fmla="*/ 2606671 w 2606671"/>
                <a:gd name="connsiteY2" fmla="*/ 967075 h 967075"/>
                <a:gd name="connsiteX3" fmla="*/ 0 w 2606671"/>
                <a:gd name="connsiteY3" fmla="*/ 967075 h 967075"/>
                <a:gd name="connsiteX4" fmla="*/ 0 w 2606671"/>
                <a:gd name="connsiteY4" fmla="*/ 0 h 96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671" h="967075">
                  <a:moveTo>
                    <a:pt x="0" y="0"/>
                  </a:moveTo>
                  <a:lnTo>
                    <a:pt x="2606671" y="0"/>
                  </a:lnTo>
                  <a:lnTo>
                    <a:pt x="2606671" y="967075"/>
                  </a:lnTo>
                  <a:lnTo>
                    <a:pt x="0" y="9670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24" tIns="192024" rIns="192024" bIns="0" numCol="1" spcCol="1270" anchor="t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700" dirty="0" err="1" smtClean="0"/>
                <a:t>Traceable</a:t>
              </a:r>
              <a:r>
                <a:rPr lang="es-ES_tradnl" sz="2700" dirty="0" smtClean="0"/>
                <a:t> </a:t>
              </a:r>
              <a:r>
                <a:rPr lang="es-ES_tradnl" sz="2700" dirty="0" err="1" smtClean="0"/>
                <a:t>to</a:t>
              </a:r>
              <a:r>
                <a:rPr lang="es-ES_tradnl" sz="2700" dirty="0" smtClean="0"/>
                <a:t> </a:t>
              </a:r>
              <a:r>
                <a:rPr lang="es-ES_tradnl" sz="2700" dirty="0" err="1" smtClean="0"/>
                <a:t>BPs</a:t>
              </a:r>
              <a:endParaRPr lang="es-ES_tradnl" sz="2700" kern="1200" dirty="0"/>
            </a:p>
          </p:txBody>
        </p:sp>
      </p:grpSp>
      <p:grpSp>
        <p:nvGrpSpPr>
          <p:cNvPr id="29" name="17 Grupo"/>
          <p:cNvGrpSpPr/>
          <p:nvPr/>
        </p:nvGrpSpPr>
        <p:grpSpPr>
          <a:xfrm>
            <a:off x="3922018" y="3786872"/>
            <a:ext cx="4106366" cy="2202870"/>
            <a:chOff x="1099559" y="3494945"/>
            <a:chExt cx="4556799" cy="2459227"/>
          </a:xfrm>
        </p:grpSpPr>
        <p:sp>
          <p:nvSpPr>
            <p:cNvPr id="30" name="11 Rectángulo redondeado"/>
            <p:cNvSpPr/>
            <p:nvPr/>
          </p:nvSpPr>
          <p:spPr>
            <a:xfrm>
              <a:off x="1991749" y="4158176"/>
              <a:ext cx="2606671" cy="1795996"/>
            </a:xfrm>
            <a:prstGeom prst="roundRect">
              <a:avLst/>
            </a:prstGeom>
            <a:blipFill rotWithShape="1">
              <a:blip r:embed="rId11"/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12 Forma libre"/>
            <p:cNvSpPr/>
            <p:nvPr/>
          </p:nvSpPr>
          <p:spPr>
            <a:xfrm>
              <a:off x="1099559" y="3494945"/>
              <a:ext cx="4556799" cy="967075"/>
            </a:xfrm>
            <a:custGeom>
              <a:avLst/>
              <a:gdLst>
                <a:gd name="connsiteX0" fmla="*/ 0 w 2606671"/>
                <a:gd name="connsiteY0" fmla="*/ 0 h 967075"/>
                <a:gd name="connsiteX1" fmla="*/ 2606671 w 2606671"/>
                <a:gd name="connsiteY1" fmla="*/ 0 h 967075"/>
                <a:gd name="connsiteX2" fmla="*/ 2606671 w 2606671"/>
                <a:gd name="connsiteY2" fmla="*/ 967075 h 967075"/>
                <a:gd name="connsiteX3" fmla="*/ 0 w 2606671"/>
                <a:gd name="connsiteY3" fmla="*/ 967075 h 967075"/>
                <a:gd name="connsiteX4" fmla="*/ 0 w 2606671"/>
                <a:gd name="connsiteY4" fmla="*/ 0 h 96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671" h="967075">
                  <a:moveTo>
                    <a:pt x="0" y="0"/>
                  </a:moveTo>
                  <a:lnTo>
                    <a:pt x="2606671" y="0"/>
                  </a:lnTo>
                  <a:lnTo>
                    <a:pt x="2606671" y="967075"/>
                  </a:lnTo>
                  <a:lnTo>
                    <a:pt x="0" y="9670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24" tIns="192024" rIns="192024" bIns="0" numCol="1" spcCol="1270" anchor="t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500" dirty="0" err="1" smtClean="0"/>
                <a:t>Automatically</a:t>
              </a:r>
              <a:r>
                <a:rPr lang="es-ES_tradnl" sz="2500" dirty="0" smtClean="0"/>
                <a:t> </a:t>
              </a:r>
              <a:r>
                <a:rPr lang="es-ES_tradnl" sz="2500" dirty="0" err="1" smtClean="0"/>
                <a:t>processable</a:t>
              </a:r>
              <a:endParaRPr lang="es-ES_tradnl" sz="2500" kern="12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71611449"/>
      </p:ext>
    </p:extLst>
  </p:cSld>
  <p:clrMapOvr>
    <a:masterClrMapping/>
  </p:clrMapOvr>
  <p:transition xmlns:p14="http://schemas.microsoft.com/office/powerpoint/2010/main" advTm="12572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en-GB" dirty="0" smtClean="0"/>
              <a:t>Introduction</a:t>
            </a:r>
          </a:p>
          <a:p>
            <a:pPr algn="r"/>
            <a:r>
              <a:rPr lang="en-GB" dirty="0" smtClean="0"/>
              <a:t>Specification</a:t>
            </a:r>
          </a:p>
          <a:p>
            <a:pPr algn="r"/>
            <a:r>
              <a:rPr lang="en-GB" dirty="0" smtClean="0"/>
              <a:t>Graphical Modelling</a:t>
            </a:r>
          </a:p>
          <a:p>
            <a:pPr algn="r"/>
            <a:r>
              <a:rPr lang="en-GB" dirty="0" smtClean="0"/>
              <a:t>Textual Modelling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864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 txBox="1">
            <a:spLocks/>
          </p:cNvSpPr>
          <p:nvPr/>
        </p:nvSpPr>
        <p:spPr>
          <a:xfrm>
            <a:off x="0" y="274638"/>
            <a:ext cx="9144000" cy="43971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-80" normalizeH="0" baseline="0" noProof="0" dirty="0" err="1" smtClean="0">
                <a:ln>
                  <a:noFill/>
                </a:ln>
                <a:solidFill>
                  <a:srgbClr val="7A0029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itchFamily="18" charset="0"/>
              </a:rPr>
              <a:t>Common</a:t>
            </a:r>
            <a:r>
              <a:rPr kumimoji="0" lang="es-ES" sz="2800" b="1" i="0" u="none" strike="noStrike" kern="1200" cap="none" spc="-80" normalizeH="0" baseline="0" noProof="0" dirty="0" smtClean="0">
                <a:ln>
                  <a:noFill/>
                </a:ln>
                <a:solidFill>
                  <a:srgbClr val="7A0029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itchFamily="18" charset="0"/>
              </a:rPr>
              <a:t> </a:t>
            </a:r>
            <a:r>
              <a:rPr kumimoji="0" lang="es-ES" sz="2800" b="1" i="0" u="none" strike="noStrike" kern="1200" cap="none" spc="-80" normalizeH="0" baseline="0" noProof="0" dirty="0" err="1" smtClean="0">
                <a:ln>
                  <a:noFill/>
                </a:ln>
                <a:solidFill>
                  <a:srgbClr val="7A0029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itchFamily="18" charset="0"/>
              </a:rPr>
              <a:t>mechanisms</a:t>
            </a:r>
            <a:r>
              <a:rPr kumimoji="0" lang="es-ES" sz="2800" b="1" i="0" u="none" strike="noStrike" kern="1200" cap="none" spc="-80" normalizeH="0" baseline="0" noProof="0" dirty="0" smtClean="0">
                <a:ln>
                  <a:noFill/>
                </a:ln>
                <a:solidFill>
                  <a:srgbClr val="7A0029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itchFamily="18" charset="0"/>
              </a:rPr>
              <a:t> </a:t>
            </a:r>
            <a:r>
              <a:rPr kumimoji="0" lang="es-ES" sz="2800" b="1" i="0" u="none" strike="noStrike" kern="1200" cap="none" spc="-80" normalizeH="0" baseline="0" noProof="0" dirty="0" err="1" smtClean="0">
                <a:ln>
                  <a:noFill/>
                </a:ln>
                <a:solidFill>
                  <a:srgbClr val="7A0029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itchFamily="18" charset="0"/>
              </a:rPr>
              <a:t>to</a:t>
            </a:r>
            <a:r>
              <a:rPr kumimoji="0" lang="es-ES" sz="2800" b="1" i="0" u="none" strike="noStrike" kern="1200" cap="none" spc="-80" normalizeH="0" baseline="0" noProof="0" dirty="0" smtClean="0">
                <a:ln>
                  <a:noFill/>
                </a:ln>
                <a:solidFill>
                  <a:srgbClr val="7A0029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itchFamily="18" charset="0"/>
              </a:rPr>
              <a:t> </a:t>
            </a:r>
            <a:r>
              <a:rPr kumimoji="0" lang="es-ES" sz="2800" b="1" i="0" u="none" strike="noStrike" kern="1200" cap="none" spc="-80" normalizeH="0" baseline="0" noProof="0" dirty="0" err="1" smtClean="0">
                <a:ln>
                  <a:noFill/>
                </a:ln>
                <a:solidFill>
                  <a:srgbClr val="7A0029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itchFamily="18" charset="0"/>
              </a:rPr>
              <a:t>specify</a:t>
            </a:r>
            <a:r>
              <a:rPr kumimoji="0" lang="es-ES" sz="2800" b="1" i="0" u="none" strike="noStrike" kern="1200" cap="none" spc="-80" normalizeH="0" baseline="0" noProof="0" dirty="0" smtClean="0">
                <a:ln>
                  <a:noFill/>
                </a:ln>
                <a:solidFill>
                  <a:srgbClr val="7A0029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itchFamily="18" charset="0"/>
              </a:rPr>
              <a:t> PPI</a:t>
            </a:r>
          </a:p>
        </p:txBody>
      </p:sp>
      <p:pic>
        <p:nvPicPr>
          <p:cNvPr id="37890" name="Picture 2" descr="https://encrypted-tbn1.google.com/images?q=tbn:ANd9GcS4sO469I9pAYB8Pdq5w0R4qUXX21rHwrLTFu8wlK6naNz1A7u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27780"/>
            <a:ext cx="2840492" cy="14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2054145"/>
            <a:ext cx="3322902" cy="26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00767" y="4479748"/>
            <a:ext cx="4790349" cy="18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"/>
          <p:cNvSpPr/>
          <p:nvPr/>
        </p:nvSpPr>
        <p:spPr>
          <a:xfrm rot="20648731">
            <a:off x="3785197" y="1311189"/>
            <a:ext cx="3267708" cy="535518"/>
          </a:xfrm>
          <a:prstGeom prst="rect">
            <a:avLst/>
          </a:prstGeom>
          <a:solidFill>
            <a:srgbClr val="960032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Low level -</a:t>
            </a:r>
          </a:p>
          <a:p>
            <a:pPr algn="ctr"/>
            <a:r>
              <a:rPr lang="en-GB" b="1" dirty="0" smtClean="0"/>
              <a:t>implementation perspective</a:t>
            </a:r>
            <a:endParaRPr lang="en-GB" b="1" dirty="0"/>
          </a:p>
        </p:txBody>
      </p:sp>
      <p:sp>
        <p:nvSpPr>
          <p:cNvPr id="14" name="13 Rectángulo"/>
          <p:cNvSpPr/>
          <p:nvPr/>
        </p:nvSpPr>
        <p:spPr>
          <a:xfrm rot="20795347">
            <a:off x="3408890" y="4248579"/>
            <a:ext cx="2987697" cy="513242"/>
          </a:xfrm>
          <a:prstGeom prst="rect">
            <a:avLst/>
          </a:prstGeom>
          <a:solidFill>
            <a:srgbClr val="960032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Informal -</a:t>
            </a:r>
          </a:p>
          <a:p>
            <a:pPr algn="ctr"/>
            <a:r>
              <a:rPr lang="en-GB" b="1" dirty="0" smtClean="0"/>
              <a:t> natural language</a:t>
            </a:r>
            <a:endParaRPr lang="en-GB" b="1" dirty="0"/>
          </a:p>
        </p:txBody>
      </p:sp>
      <p:pic>
        <p:nvPicPr>
          <p:cNvPr id="12" name="Picture 4" descr="https://encrypted-tbn0.google.com/images?q=tbn:ANd9GcTJVushku4oAnQxNJZATB-36UI7gQyDLbJcMvoIBTpOC2RNYkY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902" y="1916832"/>
            <a:ext cx="1425238" cy="100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481788"/>
      </p:ext>
    </p:extLst>
  </p:cSld>
  <p:clrMapOvr>
    <a:masterClrMapping/>
  </p:clrMapOvr>
  <p:transition xmlns:p14="http://schemas.microsoft.com/office/powerpoint/2010/main" advTm="4842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 txBox="1">
            <a:spLocks/>
          </p:cNvSpPr>
          <p:nvPr/>
        </p:nvSpPr>
        <p:spPr>
          <a:xfrm>
            <a:off x="0" y="274638"/>
            <a:ext cx="9144000" cy="43971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spc="-80" dirty="0" smtClean="0">
                <a:solidFill>
                  <a:srgbClr val="7A0029"/>
                </a:solidFill>
                <a:latin typeface="Arial Narrow" pitchFamily="34" charset="0"/>
                <a:ea typeface="+mj-ea"/>
                <a:cs typeface="Times New Roman" pitchFamily="18" charset="0"/>
              </a:rPr>
              <a:t>A</a:t>
            </a:r>
            <a:r>
              <a:rPr kumimoji="0" lang="es-ES" sz="2800" b="1" i="0" u="none" strike="noStrike" kern="1200" cap="none" spc="-80" normalizeH="0" baseline="0" noProof="0" dirty="0" err="1" smtClean="0">
                <a:ln>
                  <a:noFill/>
                </a:ln>
                <a:solidFill>
                  <a:srgbClr val="7A0029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itchFamily="18" charset="0"/>
              </a:rPr>
              <a:t>mbiguity</a:t>
            </a:r>
            <a:r>
              <a:rPr kumimoji="0" lang="es-ES" sz="2800" b="1" i="0" u="none" strike="noStrike" kern="1200" cap="none" spc="-80" normalizeH="0" baseline="0" noProof="0" dirty="0" smtClean="0">
                <a:ln>
                  <a:noFill/>
                </a:ln>
                <a:solidFill>
                  <a:srgbClr val="7A0029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itchFamily="18" charset="0"/>
              </a:rPr>
              <a:t> and Inc</a:t>
            </a:r>
            <a:r>
              <a:rPr kumimoji="0" lang="es-ES" sz="2800" b="1" i="0" u="none" strike="noStrike" kern="1200" cap="none" spc="-80" normalizeH="0" baseline="0" noProof="0" dirty="0" err="1" smtClean="0">
                <a:ln>
                  <a:noFill/>
                </a:ln>
                <a:solidFill>
                  <a:srgbClr val="7A0029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itchFamily="18" charset="0"/>
              </a:rPr>
              <a:t>ompleteness</a:t>
            </a:r>
            <a:endParaRPr kumimoji="0" lang="es-ES" sz="2800" b="1" i="0" u="none" strike="noStrike" kern="1200" cap="none" spc="-80" normalizeH="0" baseline="0" noProof="0" dirty="0" smtClean="0">
              <a:ln>
                <a:noFill/>
              </a:ln>
              <a:solidFill>
                <a:srgbClr val="7A0029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63" name="AutoShape 4" descr="data:image/jpeg;base64,/9j/4AAQSkZJRgABAQAAAQABAAD/2wCEAAkGBhQQEBIPEg8WEBAVEBQQDxYUFxUVFBUVFRIYFBgZFhIYHCggFxkjGRQUHy8gIzMqLCwsFh8xNTAqNSYrLCkBCQoKDgwOGg8PFykkHB4sKSkpKiksNCopKikuKSopKSwpKSkpLCwpLCwpLywpKSwsKSksLCwpKSkpLCkpKSksLP/AABEIAK8BIAMBIgACEQEDEQH/xAAbAAEAAgMBAQAAAAAAAAAAAAAABAUBAwYCB//EAEcQAAICAQICBgQJCQcEAwEAAAECABEDEiEEMQUTIkFRYQYycYEUFRYjQlNioaIzUnKRkpOx0dM0VHN0gtLwY7TBw2SDs0T/xAAVAQEBAAAAAAAAAAAAAAAAAAAAAf/EABoRAQEBAQEBAQAAAAAAAAAAAAARASFhQTH/2gAMAwEAAhEDEQA/APuMTBlZj4jNkfMEfGi48vVjUjMT82jWSHH5/h3QLSJA6viPrsP7p/6sdXxH12H90/8AVgT4kDq+I+uw/un/AKsdXxH12H90/wDVgT4lf0fxWQ5cuLIUYoMbAoCthw3NSx5afvlhAREQEREBERAREQEREBERAREQEREBERAREQEREBERAREQEREAZW9E+vxX+a/9OKWRlb0T6/Ff5r/04oFlERAREQK3g/7VxH6GD+DyyuUuTjVw5uLyt6q4+HvkOesc2IA3PMkCbm9IsI2LHV2LUKXILlKHYsH8onInZgeUlFpEqvlHhutRPYZ2IBIULV3V2e0DQvmJv4fpfHkydUjam0a7AOmuz9LkT215eMonREQEREBERAREQE85MgUEkgACyTsAB3k909Ss6Q7WfBjb8mRkeu5nTRpB8aBdq+xfdA9DpF3/ACOEsvc+Q9Wh8xsWI86qAvFHe8A8qyN99j+El5eICbFWP6Ks33gTX8PH5mT92/8AKBo67iF9bDjyD/puVb3I4r8U38J0guSwLVx6yMCrrfiO8eYsecyOOB20P70cffUidODSqZF/KrlxjH4nXkVWT9FlJv2X3QLSIEQEREBERAREQEREBERASDl6FwuzOcY1MbYgsLNAWaPOgP1SaZT8X6RjHkZOqLaX6sGxbMEVzpUWaAdd4En4hw/V/if+cfEOH6v8T/zkH5UH+7v+L/ZHyoP93f8AF/sgTviHD9X+J/5x8Q4fq/xP/OQflQf7u/4v9kfKg/3d/wAX+yBPHQuII6BNIetdFgx0m17YNiu6PifH4G7DatTarGgXqu7+ax7+Ux0V0uOI1UmmlRwbVgy5F1KQR5SwkiqrJ6NYGBBx7EctT1zBurq+yu/Psib+E6Ix4m1Iuk6dI7TEAUo2UmhYRbI51J0SoREQEREBERAREQE0cXwgyLpbxtSNmVhyKnuIm+IFdefHsVXiF7iCMeT3qeyx8wV9kfGjDnwuYe7GfvDyxmIFf8NytsnCkeeV0QfqQsfunvDwLahkyuMjj1ABpRLFHSu5uttRJPhVkSdEDmsXSXFmycDINbOqugYspxOUTVjbsEOgstv2wIydIcWuWur1DSAAMbaGbTjPrX83RL7sSOzXMzpNMaYxa589KcQSWGMqmgUDhylr1qGegbIAY9igTp2nri+P4gooXGUZsOrZGY67qr5Y6G9Nd3XMGX2mNMmcL1z6dL8SQxHCk/OOiAhlNKodS1k7Ea1vlq09xll0JxWTJhD5U6tyTYpl2B27Lbj75OqAJUZiIgIiICIiAnN8P/bj/jZ/+24adJOb4f8At5/xc/8A23CwOkiYuLgZmDFwTA5z0O9Qf5Tgv/wnSTl/RXiFx4tbsFUcJwVk8h8xU6D4fjoMcigGiCSB6xpefidhAkRI549AQNa7gsN+4cz5DzmX41AdJcAhS5F8lFWT4DeBvi5ExdKY3UOuRWUtoBBvtVde2t/ZCdJ4yEIyAh6GOu8kX/4gS4iICIiAiIgJo4vixjAJsknSijdmbuCjx2P6ie6b5UdNIRkx5L0r1ebFr7sb5Auhz4DskX3ah4wI7cVxGZiMdKAaOjSFBHMHO6tqYd4RCAdtUyvQmc7niaP6WY/eMij7pM6FzL1aYa0ZMaKmRO9aFcu9T3NyMsoHPnhOKxbjIcg8AQx/d5ACfdkHsMmcB0tq0q4ALEqjLelmAsqVbtY3ABOlvcTLHLkCqWJAAFkk0APM9053Oetd+r261+H6r/6X1PmruWqUH6WgDkRA6WImL7oGYiICJi5mAiYBgmBmIiAiIgYMqeN9GseVmZmbtNrKkY2UNoCWA6GiVUcpbxAoPkZh/wCY+H/pR8jMP/MfD/0pfMakJOmsTMFGQbnSpohGPguQjSx8gSYFd8jMP/MfD/0o+RmH/mPh/wClL+IFR8nFGLJiDsNYQWdPZGOtIVVAAArkJ5Po0hJcteQlWLaVNlRhA2PMfMKaPiZcxJBzz+h6EMBlYWpXkl76Ae1V0RjUVY5n3b+F9GVxlyMjHViOHklgMqKTqq2/JrQOw3l1US703u1Q5PRVWZMj5WbIH1saADbIANK1VDEm+/fd92eA9FUwlGGRiUI07IopVCiwoG9Dc98vYirSIiEIiICIiAmGWxRFgiiJmIFPxXo4rVocpXqg9tV/Q5Pj9iMB5TR8R5xsOK25etnH8ch/jL+IFCvo2zEHJn1UbGzOQfLrmdR7QLlrwvAriB0jc7szEszH7Tnc/wDiSYgc1j9HuIFk51Ll2ygr1mLS74nRjQJDiyhAPge+Zyej2brdaZqtdAYu+tRpQE/9Q2rbMfpX3VOkiM4tc8eh85Jc5BrKBCBlyqKDq2mwNtQDdsCxe1zbm6GzOEviWGnGqNpd1s2dRNc9iBZ32l5MVGcSuc4joHiMi6HzBgNRB1OGJbE68wBpottW9eHKbsnRPEdrRmChtTaSz7NQCjWN6pns87VD4y+qIXdrneH6G4lCCM6sSE60ktuVTEC3LtE9Ww3rZ/dNa9BcUVQPxAJBZr1ZCFbVqBCkdvy1erW1zpamY/SoXRXDPjx6XNnUSBqZ9I8Oscam7zZ8a7pNiIQiIgJAz9KdtsWJetyrWsA6VS9xrc8tt6Fnyk+ReL6OTJRIIceo6nS6+xh3eXLygaB0Ycm+d+s7+rFriHtXm/8AqseQk3JgDLoKhlIoggEEeFcqkHrsuH116/H+cgAyD9LHyb2r+zNh6axaQwyBrNKq2zk94GMdq/Ktu+B4+Avi/Iv2fq8hJX/Q+7J948hNnCdJq7dUwOPMF1lGq9N1qUjZlvvHvqa/nsv/AMfH7mzH37rj/EfZMcSF4TDkyJi16QXeiNbULJLue0a8TAsolQfSPGpIcMhWus2LBLAPaZdubAeZnrP6QIuPXpctbKE0kParrNjuGmjfgRGni1iVfDekOHIrur9lHGNjRqyaBvwvvmpPSnFveqhZvQxFW4AO2zE43oeXnCxcxKrP6Q41AJDA6wjggqV2QtfsGRTUmcHxoyqWAZaOlgwKsDQO4PkQffCakxEQEREBERAREjcZxBUaEK9awPVhyQDVWdtyBYO33XAkEzT8Px6+q61Os/M1Lq5X6t3ymk9GK+g5QMrqOZFLd3Yx2QDfK7PnJfVi7reBqwcbjyWEyK5HPSwavbU3XNeThUYFWRSGFMCBuPA+Mi5OGfEijBRAa2TIzG1PMLkJOkjmLsd212AnxPGPIGAIIIIsEbg+wie4CIiAiIgIiICIiAiIgIiIAzWMC6i+kaiACaFkDuJ51NXF9IJiFu1E+qBZZq56VG5lWnpSLBOIjETSsDdn9WhvYrMfIwL2eM2IOCrAMpBVgeRB2IInjheLXINSMGHI13HwI5g+Rm6BX5OhMLZOtbEpeq3AI8Ca7zVDfuAno9DYdC4+pUoralUjYE3Z94Jk6IEMdF4tL4+qXQ5JyKRam+fZ5TL9F4iGBxIdV6thveq7/bf9oyXECCOhsIN9Sl6QtkA7CqG/sH6hN/CcGmJdCKEW7AHnN8QEREBERAREQEg9IEIVz9WzlAUOncqjkFmCfSrQuw3q6vlJ0wRABouR/i9Os60ArkqmIJAbau0oNNXcTdTWnB5AGHwhmJHZLrjJU/6VXV74Ey5o4jjVRlQsNbmkXmT50N9I7zyE1fAWZND53J1WWXTjJHh2RsPZv5yRj4ZVqhuFC2d2IHK2O598CN0bhGHEmEsCypbee9sQOenUfdYkrJnVa1MBZpb2sk1Q95EqOk/Rzr8jO2ZqbGcXVlUZNDIykGxqNs2rnXZG21zVxPosGGzgEuXIK2jHXjYKV1eqOqqvBj72Li+LTJMoE9GT2Q2UZFRkdA6X2gyEk9r7BArlff3+l9GyMLYutBt1Y2p0HSK7aau0zc2NiyAYRdrkBAINgiwRyIPgZkNYsbg7ic9wvonoa2zF11I1EH6GNlAI1UQCwI8NIEZPRVioX4S1BsZFrdBF3ok7EuA191VCugXKCSL3FEjvAPL+B/VPdzmx6Jmy3XDd9R7BvmSGvV+VGrZ/btvOjEIzERAREQMGUXTnS2XGSqoUW1AfY6r56SbVSPA2x+ipl9PL4wQQQCCKIO4I8xAo+jOiMT3kbJ17E093pBHcysdRI8H5dwWXTYwQVIBUiiCLBHhXhKnifR+j1mBzicCgLNVzoHmo+z2l+zNPwni2+a6sKw55KA28juo9oDH7KwPHSvRyYD1mPL1L12VFksB3KAC1DwIZR+aOcldB9J5MwGvH2dAbrBQW/wA2rIY/aQldu7lM8H6PICWynrnNFrvTY5WCSX/1E13Vyk3pJnXE7Yq1hSV1KWBretIIO/KBLic+fSLIjtjbAXdVYkqHGqi4BC6WpT1fjfaFAze/TWTRhZcBvI1H1yFAyBSR2ATaksNWnYE+ULuRcxKfhOm3fCMx4dlPWdWUu2G9AkV4kAju3PITUencoV2PDGlsAkuN7XcgISEp+Ys9k9mWJ6vLmZR5+nnBOnAx0swcU5sDG7DS2nvIU3vseVz1l6dcY0y9Qe0rkjt0KyKgOoJq0kMWHZsjuiLF1MXKLF0/lOpfgp1KMY3YqCXTUTWklVBsXvy7pqzdN8QSwXABpZidnPYCs4HqgayAoobDVz7pImZXRxKJ/SJwQPgzNeV8ZC6tShRdkFAN75WRW9ncTUnpLkoE8MW1K7rp6zcKrEAasYv1RZOk9taBlg6KJ4xkkCwAa3ANi/I0LnuQIieM2YICzMFUcyxAA9pMD3NXEcUmNdTuEXlbEAX7++QvlDg+tFeNNp/bqvvmrMazDiApzYjiCoUpzjOpiWVb7QYFbK2ewIG8dP4e/JpHcWV0X9tgBJ6sCLBsHcSt+PsZJRRkdwASgxZdQ1WBYZQFBo7mhtPXReI4kctWNTkbIq2KxqQNr5DcFjWwLEQLGYlcfSDB9aD5gMV/bAqTsHEK6hkYMp5FSCP1iBsiIgIiICIiAiIgIiICIkPi+OKt1eNesykXV0qg7anbuGxoCya5cyAl3Er/AIBlf8pxLD7OIKi/tEFj+sTPxMPrs1/4r/wuoFhErvgmZN0z9YPzcyqb9mRACPaQ038Jx2u1K6Mi1rU71d0QR6ymjR8jyIIgSamYiAiIgIiICIiAiIgIiICVnSeE9Ziy6DlxoH1IKJDHTpcKfWIAYVz7e0s4qBV5PSHEtA9YGLBQDhzBiTyFaO+eui8BDZcmjq8blSmM0CCAdTkDZS1jb7NncmTOK4ZciMjC1Io93sIPcQdwe4iV+DpXq/mcxLZl9XSpZsq9zqij3N3A33EQNvDf2vP/AIOAfiyx0vgJ6t9PWIjl8ibdoaSAd9iVNNR8PECROH41lz5crcNmVHTEoOkN6uu7VGLfSHdN+FvhdP8A/wA/0R9aQebDmEBHqnc1uK2IesfT+IgEdZuAQOpzWQfABNx7No4DEWzPmCHFjZAulgFZ2BJ1lPo7Uu+57+QllUQMxMRAzETEDMTEQMxMTMBERAGVnBnRnzo2zZHGXGT9JRiVKHmpU7eBB75ZzTxPCrkXS66hdjxBHIgjcEeI3gbbmZXfAcqfk+JJHhmQZK9jKVb9ZMaeJ/Pwe3Rk/hrgWFytvXxQZfVx4nx5WHLU7IQntGkk+GoeM9fFrv8AleIZh3rjHVKfaQS/4p64/gCcBw4SuKwFFrahb7Q0AjmtjmOcCdcBhOe4boDKpW8911Ycq2RdQxpkQDq7IXnjJo76Td7TXw3QfE4705lu9XrZNLkrpNrVLW52599VHxY6W5mUGPobMrLWbsjIzt85lJNsrXpOx2DLoPZFgiXwhGYiICIiAiIgIiICIiAldxPDumU50UZNSLjdCdJpWYgoTtfbNg0DQ3HfYxArT0jkOw4TLf2jiVfeQ529gM3dG8GcYcsRryZDlYL6oJAWhfPZRv3kk98mRATRxuVlxuyJ1jhSUW61NWws8rNTfEDm+Gz8ZShhTUEOpVcH58A5C6MBfVNenxB8KmMHF8WrtqxllLg1pBAQaQxRtfrVdLXnc6SoqM4tc6eN4wAnq7LMpC9X6oOIHTYyb29gt9HzkjjeN4hWcLj7IKBCMevslbLA9YNR1dnTtQ33l1UVGcRzXE9I8YivkOJKVXbSFJqusrtdZvsqNy31VPbdJcWFbTw+ptJOMldF0Ml6xrOk2MdDe7Pu6KoqXerXPLxnFsBaaDoxsSuNjv1tOtMRZKb7ct/K7HoniMzHJ1qaQCNPZ0772B2jqApaba75bSwqZkQiIgIiICIiAiIgIiICIiAiIgIiICIiAiIgIiICIiAiIgIiICIiAiIgIiICIiAiIgf/2Q=="/>
          <p:cNvSpPr>
            <a:spLocks noChangeAspect="1" noChangeArrowheads="1"/>
          </p:cNvSpPr>
          <p:nvPr/>
        </p:nvSpPr>
        <p:spPr bwMode="auto">
          <a:xfrm>
            <a:off x="1833052" y="-588963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1304764"/>
            <a:ext cx="5363217" cy="3163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Conector recto 16"/>
          <p:cNvCxnSpPr>
            <a:endCxn id="30" idx="1"/>
          </p:cNvCxnSpPr>
          <p:nvPr/>
        </p:nvCxnSpPr>
        <p:spPr>
          <a:xfrm rot="5400000" flipH="1" flipV="1">
            <a:off x="5876107" y="2076451"/>
            <a:ext cx="1028700" cy="761998"/>
          </a:xfrm>
          <a:prstGeom prst="line">
            <a:avLst/>
          </a:prstGeom>
          <a:ln>
            <a:solidFill>
              <a:srgbClr val="7A00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80728"/>
            <a:ext cx="65096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ángulo redondeado 10"/>
          <p:cNvSpPr/>
          <p:nvPr/>
        </p:nvSpPr>
        <p:spPr>
          <a:xfrm>
            <a:off x="6771456" y="1295400"/>
            <a:ext cx="1905000" cy="1295400"/>
          </a:xfrm>
          <a:prstGeom prst="roundRect">
            <a:avLst/>
          </a:prstGeom>
          <a:solidFill>
            <a:srgbClr val="7A002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1800" dirty="0" smtClean="0">
                <a:solidFill>
                  <a:schemeClr val="bg1"/>
                </a:solidFill>
              </a:rPr>
              <a:t>Duration of the analysis activity</a:t>
            </a:r>
          </a:p>
        </p:txBody>
      </p:sp>
      <p:pic>
        <p:nvPicPr>
          <p:cNvPr id="7170" name="Picture 2" descr="https://encrypted-tbn3.google.com/images?q=tbn:ANd9GcRW3t6Xs4Cq6DSGt-NM7h3stiCcf5eYVyOXchJ9Me5tpOHpiklx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975" y="4653136"/>
            <a:ext cx="1783085" cy="178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31 Rectángulo"/>
          <p:cNvSpPr/>
          <p:nvPr/>
        </p:nvSpPr>
        <p:spPr>
          <a:xfrm>
            <a:off x="2915816" y="5140076"/>
            <a:ext cx="2304256" cy="809203"/>
          </a:xfrm>
          <a:prstGeom prst="rect">
            <a:avLst/>
          </a:prstGeom>
          <a:solidFill>
            <a:srgbClr val="7A0029"/>
          </a:solidFill>
          <a:ln>
            <a:solidFill>
              <a:srgbClr val="7A0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400" dirty="0" smtClean="0"/>
              <a:t>Which analysis activity</a:t>
            </a:r>
            <a:endParaRPr lang="en-GB" sz="2000" dirty="0" smtClean="0"/>
          </a:p>
        </p:txBody>
      </p:sp>
      <p:cxnSp>
        <p:nvCxnSpPr>
          <p:cNvPr id="33" name="Conector recto 16"/>
          <p:cNvCxnSpPr/>
          <p:nvPr/>
        </p:nvCxnSpPr>
        <p:spPr>
          <a:xfrm flipH="1" flipV="1">
            <a:off x="2411760" y="3140968"/>
            <a:ext cx="792892" cy="1999108"/>
          </a:xfrm>
          <a:prstGeom prst="line">
            <a:avLst/>
          </a:prstGeom>
          <a:ln>
            <a:solidFill>
              <a:srgbClr val="7A00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16"/>
          <p:cNvCxnSpPr>
            <a:stCxn id="32" idx="0"/>
          </p:cNvCxnSpPr>
          <p:nvPr/>
        </p:nvCxnSpPr>
        <p:spPr>
          <a:xfrm flipV="1">
            <a:off x="4067944" y="4200611"/>
            <a:ext cx="144016" cy="939465"/>
          </a:xfrm>
          <a:prstGeom prst="line">
            <a:avLst/>
          </a:prstGeom>
          <a:ln>
            <a:solidFill>
              <a:srgbClr val="7A00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40 Elipse"/>
          <p:cNvSpPr/>
          <p:nvPr/>
        </p:nvSpPr>
        <p:spPr>
          <a:xfrm>
            <a:off x="1979712" y="2633539"/>
            <a:ext cx="828494" cy="579437"/>
          </a:xfrm>
          <a:prstGeom prst="ellipse">
            <a:avLst/>
          </a:prstGeom>
          <a:solidFill>
            <a:srgbClr val="FF0000">
              <a:alpha val="23000"/>
            </a:srgbClr>
          </a:solidFill>
          <a:ln>
            <a:solidFill>
              <a:srgbClr val="FF0000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40 Elipse"/>
          <p:cNvSpPr/>
          <p:nvPr/>
        </p:nvSpPr>
        <p:spPr>
          <a:xfrm>
            <a:off x="3707904" y="3717032"/>
            <a:ext cx="864096" cy="616260"/>
          </a:xfrm>
          <a:prstGeom prst="ellipse">
            <a:avLst/>
          </a:prstGeom>
          <a:solidFill>
            <a:srgbClr val="FF0000">
              <a:alpha val="23000"/>
            </a:srgbClr>
          </a:solidFill>
          <a:ln>
            <a:solidFill>
              <a:srgbClr val="FF0000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2" descr="https://encrypted-tbn3.google.com/images?q=tbn:ANd9GcRW3t6Xs4Cq6DSGt-NM7h3stiCcf5eYVyOXchJ9Me5tpOHpiklx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915" y="3441749"/>
            <a:ext cx="1783085" cy="178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41 Rectángulo"/>
          <p:cNvSpPr/>
          <p:nvPr/>
        </p:nvSpPr>
        <p:spPr>
          <a:xfrm>
            <a:off x="6675060" y="3928689"/>
            <a:ext cx="1013952" cy="809203"/>
          </a:xfrm>
          <a:prstGeom prst="rect">
            <a:avLst/>
          </a:prstGeom>
          <a:solidFill>
            <a:srgbClr val="7A0029"/>
          </a:solidFill>
          <a:ln>
            <a:solidFill>
              <a:srgbClr val="7A0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400" dirty="0" smtClean="0"/>
              <a:t>When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214569513"/>
      </p:ext>
    </p:extLst>
  </p:cSld>
  <p:clrMapOvr>
    <a:masterClrMapping/>
  </p:clrMapOvr>
  <p:transition xmlns:p14="http://schemas.microsoft.com/office/powerpoint/2010/main" advTm="4842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9" grpId="0" animBg="1"/>
      <p:bldP spid="40" grpId="0" animBg="1"/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 txBox="1">
            <a:spLocks/>
          </p:cNvSpPr>
          <p:nvPr/>
        </p:nvSpPr>
        <p:spPr>
          <a:xfrm>
            <a:off x="0" y="274638"/>
            <a:ext cx="9144000" cy="43971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-80" normalizeH="0" baseline="0" noProof="0" dirty="0" err="1" smtClean="0">
                <a:ln>
                  <a:noFill/>
                </a:ln>
                <a:solidFill>
                  <a:srgbClr val="7A0029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itchFamily="18" charset="0"/>
              </a:rPr>
              <a:t>Traceability</a:t>
            </a:r>
            <a:endParaRPr kumimoji="0" lang="es-ES" sz="2800" b="1" i="0" u="none" strike="noStrike" kern="1200" cap="none" spc="-80" normalizeH="0" baseline="0" noProof="0" dirty="0" smtClean="0">
              <a:ln>
                <a:noFill/>
              </a:ln>
              <a:solidFill>
                <a:srgbClr val="7A0029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10050" y="3095243"/>
            <a:ext cx="2562715" cy="11699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0490" tIns="55245" rIns="110490" bIns="55245" numCol="1" spcCol="1270" anchor="ctr" anchorCtr="0">
            <a:noAutofit/>
          </a:bodyPr>
          <a:lstStyle/>
          <a:p>
            <a:pPr lvl="0"/>
            <a:r>
              <a:rPr lang="en-US" sz="3000" b="1" dirty="0">
                <a:solidFill>
                  <a:schemeClr val="bg1"/>
                </a:solidFill>
              </a:rPr>
              <a:t>Way of defining </a:t>
            </a:r>
            <a:r>
              <a:rPr lang="en-US" sz="3000" b="1" dirty="0" smtClean="0">
                <a:solidFill>
                  <a:schemeClr val="bg1"/>
                </a:solidFill>
              </a:rPr>
              <a:t>a PPI</a:t>
            </a:r>
            <a:r>
              <a:rPr lang="en-GB" sz="3000" b="1" dirty="0" smtClean="0">
                <a:solidFill>
                  <a:schemeClr val="bg1"/>
                </a:solidFill>
              </a:rPr>
              <a:t> </a:t>
            </a:r>
            <a:endParaRPr lang="es-ES" sz="3000" dirty="0"/>
          </a:p>
        </p:txBody>
      </p:sp>
      <p:sp>
        <p:nvSpPr>
          <p:cNvPr id="3" name="AutoShape 10" descr="data:image/jpeg;base64,/9j/4AAQSkZJRgABAQAAAQABAAD/2wCEAAkGBhQSEBUUEhQUExUWFxQUGBYXGBwYGBwaFxwcFBwXFxgYICYgHRojGhYdHzshIygpLCwuFx4xNTAqNSYrLCkBCQoKDgwOGg8PGjAlHyMzLCorMDUsKSk1NTUuLDIsLCwtLzIsLDIqLDQpLCksLCwsKTUsNSwsLCwtKTAsLCwvKf/AABEIAEEAjAMBIgACEQEDEQH/xAAbAAACAwEBAQAAAAAAAAAAAAAABgQFBwMCAf/EAEYQAAIBAgMDBwgDDgcBAAAAAAECAwARBBIhBQYxBxMiQVFhcTJCYoGRobHBFHPRFyM0NUNSU3KDkpOywuEkJTN0s9LwFf/EABoBAAIDAQEAAAAAAAAAAAAAAAACAQMEBQb/xAAxEQABAwIEAgcIAwAAAAAAAAABAAIDBBESITFBBRMiUWFxkaHwFTJCgbHB0eEUUoL/2gAMAwEAAhEDEQA/ANxooqu25t+HCRc5OxVCwW4BOpuRoPCpAJNgi9lY0Uo/dUwH6Vv4bfZR91TAfpW/ht9lW8iT+p8EuNvWm6i9KP3VMB+lb+G32VExnK3gwPvZdz3qQPfrSuikaLlp8CVBkaN08XrxJiFXymC+JA+NZdjOVEPwkyD0VPxOtVUu9cLG7SMx7wT8a58k1QPcgefkR9lS6cbBalit54E8/MfRBPv4VWz77r5kbHxNvhes9G8sH55/dNS4NuYM+XicvcI3PyrEfachs2Mj/P5VfOedE1S76ynyVRfaajrvdiL3JUjrGUW+2quLbmzB5WIlP7Mj5VLg3n2SpBzyMfSRyPZagUHE3G5uPXYjpn4vNMuC2m2KXo85CQL5lsU94qlx+2J4nyjEB7da2PqOnGu0/KJs11ys7FR1c24HuFQ23t2P3/uSVpm4dWPaA299zmPIZJ3XIyd5r3HvZiB5wPio+VqnYXfdvykYI7VNvcappd49kHhJKvgr/MVywcmGxUnN4SZnksWCuhW4Xj0iLVjdR8ShGLMjx+qQGQaFaBs3bMUw6Da/mnQ+yp96y1leJ9bo6+oj19lPexdsiWIMxswOVvEdfrq+jr+YSyTJwV0cuLI6q4pF5YfwBfro/g1PJrO+V/aSHCrEDdxKjEDqsG49+tdqBwErb9aeQ2aUmbj7Bw+Nl5iRZlcIzl1kXKcpGgUqT53bU3efd3BYLEpC4xDKyqxcSKCoJK+Tk1tbtr5yRfjE/UyfFauOUvdufFY+MQpmBjVc1wAOkeNzfhXUc8ifCXWFutUAdC9s1T75cnJwkXPwuZYhbNmAzLfQHTQrfr0rnuNu1hse7RuJ0ZEDswkWxN7aLkuPaaZ+UfepIsKcGuZpGVVYlSFCra+p4kleq/jVRyMfhU/1Q/nFK2SQ05c457KSG47BV+39i4HCYz6PIuIy2UmUSLpm68pTgPHqr3vbybthYjPDJz0IsTcAMoNrNpoV14jtrpykbMlm2oyxRs7MkQFgT1f+17qct+NtRYbZ7QM6tK0QiVBqToFLHsAFzrRzHjl4TcnVGEdK6Utzt0cHjkYnn4mDZQOcVs3RzG3QHCqPffdkYLFc2hYxsqspbjroQSLcCD7RUzdTa30aGKXqXGqG/VaIhvcac+VvZQkwiTrqYmFz2pJofflPtpuY5kwBORUWBZ2pB3H3ZTG4grKWWNV1K2vmOiqLg9h9lW2/G6WFwAQATyNIHsTIoAK2tcZLnU8Bauu4p5qfBRedM0mIfwCtHEvuZvXVhy0nXDeEv9NBe4zht8j+0WGC6qNx91sJj86tz0bRiO55xSGLZuAyaeTe1zoahb9blHAyKUzNC+gY2uGHFWIt4ioexsW0WEnkjbK6y4RlPYQZK1fZuKh2vs8h7XICuBxSQdY+I8aiV74n4r9HQqWgOFt1k2ycNhnhlZ45i0MfOHLKoDdNUsAUJHlDiTV1yXFf/qdAFV5uWwYhiBYcSALn1VXRbJfDfT4ZBZkgt3Ec5HZh3EVJ3Mw0sEvP+ScjItxr0ra91JW1UUEL3vd3duWyrvhIJTvvdiVacBdSq5Se+97eoV13ewTtExUAjOePgo0qmwWDeaQKouSbk9nea0bAYIRRqi8APaes14WmhNXK6V2QTRt5ji4qs3l23zKZU8tvcO2ss3tJMAJuTnW59tNO38QXxMhPU2UeC1B32wATZKNxZ5Y2J9TWArbRvfVcRadmn14pXEvcexVPJF+MT9TJ8VqRyvsRj4ypIIhUgjQghm1BFVu423MNgpRPI0rOUdCixjKLkahs2vDsqXvbt3BY7ELK0k8YVAhURKSQCToxbTjXsiD/ACMdsrJ7jBa6fZsGuO2SpnALGDPmPEMFvnB6tRek3kY/CZvqR/MKj7w8pPOYf6NhIzFFlEZZjd8oGXKLaDTrrhuJvJhcCzSO0rs8YUoqLZbNfRs2o07KqET2xPFtdAmLgXBSOU7a86Y90SaVFyRnKrlRqNdBSMzkm5JJPWTc+2mbfbbOHxkzTxNKHIRQjIAOjpfMG+VLFbYG4YwLZql56RVwB/lp/wB0v/Ea1bdSdcfsgRyG5yNA56wV0DeNrNWZCbCfRTDzs9zIJb80vHIUy+V38a+7ub2nC4fFQi/35bIR5reSSewZD7hVE0Rlb0dQU7XYSrLdfGLLtuNk0QEog9BEKL7hf11c8tPHDeEv9NKu5GKhgxEcz88zoTZEjDAgiw6RYW49lNu+jR7REZHORGPNYMqm+a3YTbhWSpqYaaZrpHWAH521RiGA3KRsCf8AAYr6zCfGSrTk+2jNhsQHVSYm6MgOgI6iO8fOp+z9kJFGyeUGKs2bUEpfKbdVrmpGKxqRLd2C932CuLVcfEl4qZmK+57th67lTjtorTbO0hPLnyBejzfeVuGs3aLi9q4bPw/PTCFWUOwLWPGw4mlrEb1xmOUKJA+Uc0wta9xfMOoWqTyVuW2mCSSTHLcn1Vmi4LUTgzVZIttv+h6yTNBe7pLXtk7HSBbKNetjxP8AbuqwooroMY1jcLRYLeAALBIW9WyzHMXHkvrfsPWKqppFlhEE4Z4g4eytlYEX4Hs14VpuIw6upVlDA8QRSvj9yrm8LW9FtR6jXGmpJ4JedTHP14rK+JwOJqXMNudsp+LTqfSa3vAqbHycbMPCVz+1H2V8n3ZxC/ky36pBqIdnSA9KKS3WMpGnjanHGa5mTwfMJMRGrVZJyV4BtA0jHjpICfhevEvJns5TZpHU9YMoHutVukZMFsGObPnqwIc+DGlltnykm8chPX0TWmbi9RGBYE332+SdzgPhXaXcTZS8ZZD4Pf8ApqHNupsscPpLeDW+IqZFsGduET+sW+NTIt0MQeIVfFh8r1m9q8Rf7oPgUl3HRvklebdvB+ZHL4tIPgFrlBu7AvmZv1iT/anuDcc+fJbuUf8AarPDbpwLxUufSPyGlQTxOfJ7yB32+iBC92qQoMP5qL6lHyFXGE3WnfioQelp7hrT3hsKiCyKq+AArraiPhLdZHEq1tONyliLcePLZ3e/atl9lwagy8lGDY3ZpyT1mS5+FO1qK68DG04tELeutXCNo2WX4/k9wscpQRSvaN5gefAuEIW3+noSWHX21YbpbCwkWKjfDrLmaB3JdwQvSVGjItfOCdey1OuI2dG7Z2W7ZDHfXySQxGh6yB7K8Q7KjR86IFbp3I08shm04XJUG/dWkzyEWLlOBo2U6iiiqUyKKKKEL4aDRRQheE417FFFK1CDX0UUUyEUUUUIRRRRQhFFFFCEUUUUIRRRRQhf/9k="/>
          <p:cNvSpPr>
            <a:spLocks noChangeAspect="1" noChangeArrowheads="1"/>
          </p:cNvSpPr>
          <p:nvPr/>
        </p:nvSpPr>
        <p:spPr bwMode="auto">
          <a:xfrm>
            <a:off x="155575" y="-296863"/>
            <a:ext cx="133350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AutoShape 12" descr="data:image/jpeg;base64,/9j/4AAQSkZJRgABAQAAAQABAAD/2wCEAAkGBhQSEBUUEhQUExUWFxQUGBYXGBwYGBwaFxwcFBwXFxgYICYgHRojGhYdHzshIygpLCwuFx4xNTAqNSYrLCkBCQoKDgwOGg8PGjAlHyMzLCorMDUsKSk1NTUuLDIsLCwtLzIsLDIqLDQpLCksLCwsKTUsNSwsLCwtKTAsLCwvKf/AABEIAEEAjAMBIgACEQEDEQH/xAAbAAACAwEBAQAAAAAAAAAAAAAABgQFBwMCAf/EAEYQAAIBAgMDBwgDDgcBAAAAAAECAwARBBIhBQYxBxMiQVFhcTJCYoGRobHBFHPRFyM0NUNSU3KDkpOywuEkJTN0s9LwFf/EABoBAAIDAQEAAAAAAAAAAAAAAAACAQMEBQb/xAAxEQABAwIEAgcIAwAAAAAAAAABAAIDBBESITFBBRMiUWFxkaHwFTJCgbHB0eEUUoL/2gAMAwEAAhEDEQA/ANxooqu25t+HCRc5OxVCwW4BOpuRoPCpAJNgi9lY0Uo/dUwH6Vv4bfZR91TAfpW/ht9lW8iT+p8EuNvWm6i9KP3VMB+lb+G32VExnK3gwPvZdz3qQPfrSuikaLlp8CVBkaN08XrxJiFXymC+JA+NZdjOVEPwkyD0VPxOtVUu9cLG7SMx7wT8a58k1QPcgefkR9lS6cbBalit54E8/MfRBPv4VWz77r5kbHxNvhes9G8sH55/dNS4NuYM+XicvcI3PyrEfachs2Mj/P5VfOedE1S76ynyVRfaajrvdiL3JUjrGUW+2quLbmzB5WIlP7Mj5VLg3n2SpBzyMfSRyPZagUHE3G5uPXYjpn4vNMuC2m2KXo85CQL5lsU94qlx+2J4nyjEB7da2PqOnGu0/KJs11ys7FR1c24HuFQ23t2P3/uSVpm4dWPaA299zmPIZJ3XIyd5r3HvZiB5wPio+VqnYXfdvykYI7VNvcappd49kHhJKvgr/MVywcmGxUnN4SZnksWCuhW4Xj0iLVjdR8ShGLMjx+qQGQaFaBs3bMUw6Da/mnQ+yp96y1leJ9bo6+oj19lPexdsiWIMxswOVvEdfrq+jr+YSyTJwV0cuLI6q4pF5YfwBfro/g1PJrO+V/aSHCrEDdxKjEDqsG49+tdqBwErb9aeQ2aUmbj7Bw+Nl5iRZlcIzl1kXKcpGgUqT53bU3efd3BYLEpC4xDKyqxcSKCoJK+Tk1tbtr5yRfjE/UyfFauOUvdufFY+MQpmBjVc1wAOkeNzfhXUc8ifCXWFutUAdC9s1T75cnJwkXPwuZYhbNmAzLfQHTQrfr0rnuNu1hse7RuJ0ZEDswkWxN7aLkuPaaZ+UfepIsKcGuZpGVVYlSFCra+p4kleq/jVRyMfhU/1Q/nFK2SQ05c457KSG47BV+39i4HCYz6PIuIy2UmUSLpm68pTgPHqr3vbybthYjPDJz0IsTcAMoNrNpoV14jtrpykbMlm2oyxRs7MkQFgT1f+17qct+NtRYbZ7QM6tK0QiVBqToFLHsAFzrRzHjl4TcnVGEdK6Utzt0cHjkYnn4mDZQOcVs3RzG3QHCqPffdkYLFc2hYxsqspbjroQSLcCD7RUzdTa30aGKXqXGqG/VaIhvcac+VvZQkwiTrqYmFz2pJofflPtpuY5kwBORUWBZ2pB3H3ZTG4grKWWNV1K2vmOiqLg9h9lW2/G6WFwAQATyNIHsTIoAK2tcZLnU8Bauu4p5qfBRedM0mIfwCtHEvuZvXVhy0nXDeEv9NBe4zht8j+0WGC6qNx91sJj86tz0bRiO55xSGLZuAyaeTe1zoahb9blHAyKUzNC+gY2uGHFWIt4ioexsW0WEnkjbK6y4RlPYQZK1fZuKh2vs8h7XICuBxSQdY+I8aiV74n4r9HQqWgOFt1k2ycNhnhlZ45i0MfOHLKoDdNUsAUJHlDiTV1yXFf/qdAFV5uWwYhiBYcSALn1VXRbJfDfT4ZBZkgt3Ec5HZh3EVJ3Mw0sEvP+ScjItxr0ra91JW1UUEL3vd3duWyrvhIJTvvdiVacBdSq5Se+97eoV13ewTtExUAjOePgo0qmwWDeaQKouSbk9nea0bAYIRRqi8APaes14WmhNXK6V2QTRt5ji4qs3l23zKZU8tvcO2ss3tJMAJuTnW59tNO38QXxMhPU2UeC1B32wATZKNxZ5Y2J9TWArbRvfVcRadmn14pXEvcexVPJF+MT9TJ8VqRyvsRj4ypIIhUgjQghm1BFVu423MNgpRPI0rOUdCixjKLkahs2vDsqXvbt3BY7ELK0k8YVAhURKSQCToxbTjXsiD/ACMdsrJ7jBa6fZsGuO2SpnALGDPmPEMFvnB6tRek3kY/CZvqR/MKj7w8pPOYf6NhIzFFlEZZjd8oGXKLaDTrrhuJvJhcCzSO0rs8YUoqLZbNfRs2o07KqET2xPFtdAmLgXBSOU7a86Y90SaVFyRnKrlRqNdBSMzkm5JJPWTc+2mbfbbOHxkzTxNKHIRQjIAOjpfMG+VLFbYG4YwLZql56RVwB/lp/wB0v/Ea1bdSdcfsgRyG5yNA56wV0DeNrNWZCbCfRTDzs9zIJb80vHIUy+V38a+7ub2nC4fFQi/35bIR5reSSewZD7hVE0Rlb0dQU7XYSrLdfGLLtuNk0QEog9BEKL7hf11c8tPHDeEv9NKu5GKhgxEcz88zoTZEjDAgiw6RYW49lNu+jR7REZHORGPNYMqm+a3YTbhWSpqYaaZrpHWAH521RiGA3KRsCf8AAYr6zCfGSrTk+2jNhsQHVSYm6MgOgI6iO8fOp+z9kJFGyeUGKs2bUEpfKbdVrmpGKxqRLd2C932CuLVcfEl4qZmK+57th67lTjtorTbO0hPLnyBejzfeVuGs3aLi9q4bPw/PTCFWUOwLWPGw4mlrEb1xmOUKJA+Uc0wta9xfMOoWqTyVuW2mCSSTHLcn1Vmi4LUTgzVZIttv+h6yTNBe7pLXtk7HSBbKNetjxP8AbuqwooroMY1jcLRYLeAALBIW9WyzHMXHkvrfsPWKqppFlhEE4Z4g4eytlYEX4Hs14VpuIw6upVlDA8QRSvj9yrm8LW9FtR6jXGmpJ4JedTHP14rK+JwOJqXMNudsp+LTqfSa3vAqbHycbMPCVz+1H2V8n3ZxC/ky36pBqIdnSA9KKS3WMpGnjanHGa5mTwfMJMRGrVZJyV4BtA0jHjpICfhevEvJns5TZpHU9YMoHutVukZMFsGObPnqwIc+DGlltnykm8chPX0TWmbi9RGBYE332+SdzgPhXaXcTZS8ZZD4Pf8ApqHNupsscPpLeDW+IqZFsGduET+sW+NTIt0MQeIVfFh8r1m9q8Rf7oPgUl3HRvklebdvB+ZHL4tIPgFrlBu7AvmZv1iT/anuDcc+fJbuUf8AarPDbpwLxUufSPyGlQTxOfJ7yB32+iBC92qQoMP5qL6lHyFXGE3WnfioQelp7hrT3hsKiCyKq+AArraiPhLdZHEq1tONyliLcePLZ3e/atl9lwagy8lGDY3ZpyT1mS5+FO1qK68DG04tELeutXCNo2WX4/k9wscpQRSvaN5gefAuEIW3+noSWHX21YbpbCwkWKjfDrLmaB3JdwQvSVGjItfOCdey1OuI2dG7Z2W7ZDHfXySQxGh6yB7K8Q7KjR86IFbp3I08shm04XJUG/dWkzyEWLlOBo2U6iiiqUyKKKKEL4aDRRQheE417FFFK1CDX0UUUyEUUUUIRRRRQhFFFFCEUUUUIRRRRQhf/9k="/>
          <p:cNvSpPr>
            <a:spLocks noChangeAspect="1" noChangeArrowheads="1"/>
          </p:cNvSpPr>
          <p:nvPr/>
        </p:nvSpPr>
        <p:spPr bwMode="auto">
          <a:xfrm>
            <a:off x="307975" y="-144463"/>
            <a:ext cx="133350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AutoShape 14" descr="data:image/jpeg;base64,/9j/4AAQSkZJRgABAQAAAQABAAD/2wCEAAkGBhQSEBUUEhQUExUWFxQUGBYXGBwYGBwaFxwcFBwXFxgYICYgHRojGhYdHzshIygpLCwuFx4xNTAqNSYrLCkBCQoKDgwOGg8PGjAlHyMzLCorMDUsKSk1NTUuLDIsLCwtLzIsLDIqLDQpLCksLCwsKTUsNSwsLCwtKTAsLCwvKf/AABEIAEEAjAMBIgACEQEDEQH/xAAbAAACAwEBAQAAAAAAAAAAAAAABgQFBwMCAf/EAEYQAAIBAgMDBwgDDgcBAAAAAAECAwARBBIhBQYxBxMiQVFhcTJCYoGRobHBFHPRFyM0NUNSU3KDkpOywuEkJTN0s9LwFf/EABoBAAIDAQEAAAAAAAAAAAAAAAACAQMEBQb/xAAxEQABAwIEAgcIAwAAAAAAAAABAAIDBBESITFBBRMiUWFxkaHwFTJCgbHB0eEUUoL/2gAMAwEAAhEDEQA/ANxooqu25t+HCRc5OxVCwW4BOpuRoPCpAJNgi9lY0Uo/dUwH6Vv4bfZR91TAfpW/ht9lW8iT+p8EuNvWm6i9KP3VMB+lb+G32VExnK3gwPvZdz3qQPfrSuikaLlp8CVBkaN08XrxJiFXymC+JA+NZdjOVEPwkyD0VPxOtVUu9cLG7SMx7wT8a58k1QPcgefkR9lS6cbBalit54E8/MfRBPv4VWz77r5kbHxNvhes9G8sH55/dNS4NuYM+XicvcI3PyrEfachs2Mj/P5VfOedE1S76ynyVRfaajrvdiL3JUjrGUW+2quLbmzB5WIlP7Mj5VLg3n2SpBzyMfSRyPZagUHE3G5uPXYjpn4vNMuC2m2KXo85CQL5lsU94qlx+2J4nyjEB7da2PqOnGu0/KJs11ys7FR1c24HuFQ23t2P3/uSVpm4dWPaA299zmPIZJ3XIyd5r3HvZiB5wPio+VqnYXfdvykYI7VNvcappd49kHhJKvgr/MVywcmGxUnN4SZnksWCuhW4Xj0iLVjdR8ShGLMjx+qQGQaFaBs3bMUw6Da/mnQ+yp96y1leJ9bo6+oj19lPexdsiWIMxswOVvEdfrq+jr+YSyTJwV0cuLI6q4pF5YfwBfro/g1PJrO+V/aSHCrEDdxKjEDqsG49+tdqBwErb9aeQ2aUmbj7Bw+Nl5iRZlcIzl1kXKcpGgUqT53bU3efd3BYLEpC4xDKyqxcSKCoJK+Tk1tbtr5yRfjE/UyfFauOUvdufFY+MQpmBjVc1wAOkeNzfhXUc8ifCXWFutUAdC9s1T75cnJwkXPwuZYhbNmAzLfQHTQrfr0rnuNu1hse7RuJ0ZEDswkWxN7aLkuPaaZ+UfepIsKcGuZpGVVYlSFCra+p4kleq/jVRyMfhU/1Q/nFK2SQ05c457KSG47BV+39i4HCYz6PIuIy2UmUSLpm68pTgPHqr3vbybthYjPDJz0IsTcAMoNrNpoV14jtrpykbMlm2oyxRs7MkQFgT1f+17qct+NtRYbZ7QM6tK0QiVBqToFLHsAFzrRzHjl4TcnVGEdK6Utzt0cHjkYnn4mDZQOcVs3RzG3QHCqPffdkYLFc2hYxsqspbjroQSLcCD7RUzdTa30aGKXqXGqG/VaIhvcac+VvZQkwiTrqYmFz2pJofflPtpuY5kwBORUWBZ2pB3H3ZTG4grKWWNV1K2vmOiqLg9h9lW2/G6WFwAQATyNIHsTIoAK2tcZLnU8Bauu4p5qfBRedM0mIfwCtHEvuZvXVhy0nXDeEv9NBe4zht8j+0WGC6qNx91sJj86tz0bRiO55xSGLZuAyaeTe1zoahb9blHAyKUzNC+gY2uGHFWIt4ioexsW0WEnkjbK6y4RlPYQZK1fZuKh2vs8h7XICuBxSQdY+I8aiV74n4r9HQqWgOFt1k2ycNhnhlZ45i0MfOHLKoDdNUsAUJHlDiTV1yXFf/qdAFV5uWwYhiBYcSALn1VXRbJfDfT4ZBZkgt3Ec5HZh3EVJ3Mw0sEvP+ScjItxr0ra91JW1UUEL3vd3duWyrvhIJTvvdiVacBdSq5Se+97eoV13ewTtExUAjOePgo0qmwWDeaQKouSbk9nea0bAYIRRqi8APaes14WmhNXK6V2QTRt5ji4qs3l23zKZU8tvcO2ss3tJMAJuTnW59tNO38QXxMhPU2UeC1B32wATZKNxZ5Y2J9TWArbRvfVcRadmn14pXEvcexVPJF+MT9TJ8VqRyvsRj4ypIIhUgjQghm1BFVu423MNgpRPI0rOUdCixjKLkahs2vDsqXvbt3BY7ELK0k8YVAhURKSQCToxbTjXsiD/ACMdsrJ7jBa6fZsGuO2SpnALGDPmPEMFvnB6tRek3kY/CZvqR/MKj7w8pPOYf6NhIzFFlEZZjd8oGXKLaDTrrhuJvJhcCzSO0rs8YUoqLZbNfRs2o07KqET2xPFtdAmLgXBSOU7a86Y90SaVFyRnKrlRqNdBSMzkm5JJPWTc+2mbfbbOHxkzTxNKHIRQjIAOjpfMG+VLFbYG4YwLZql56RVwB/lp/wB0v/Ea1bdSdcfsgRyG5yNA56wV0DeNrNWZCbCfRTDzs9zIJb80vHIUy+V38a+7ub2nC4fFQi/35bIR5reSSewZD7hVE0Rlb0dQU7XYSrLdfGLLtuNk0QEog9BEKL7hf11c8tPHDeEv9NKu5GKhgxEcz88zoTZEjDAgiw6RYW49lNu+jR7REZHORGPNYMqm+a3YTbhWSpqYaaZrpHWAH521RiGA3KRsCf8AAYr6zCfGSrTk+2jNhsQHVSYm6MgOgI6iO8fOp+z9kJFGyeUGKs2bUEpfKbdVrmpGKxqRLd2C932CuLVcfEl4qZmK+57th67lTjtorTbO0hPLnyBejzfeVuGs3aLi9q4bPw/PTCFWUOwLWPGw4mlrEb1xmOUKJA+Uc0wta9xfMOoWqTyVuW2mCSSTHLcn1Vmi4LUTgzVZIttv+h6yTNBe7pLXtk7HSBbKNetjxP8AbuqwooroMY1jcLRYLeAALBIW9WyzHMXHkvrfsPWKqppFlhEE4Z4g4eytlYEX4Hs14VpuIw6upVlDA8QRSvj9yrm8LW9FtR6jXGmpJ4JedTHP14rK+JwOJqXMNudsp+LTqfSa3vAqbHycbMPCVz+1H2V8n3ZxC/ky36pBqIdnSA9KKS3WMpGnjanHGa5mTwfMJMRGrVZJyV4BtA0jHjpICfhevEvJns5TZpHU9YMoHutVukZMFsGObPnqwIc+DGlltnykm8chPX0TWmbi9RGBYE332+SdzgPhXaXcTZS8ZZD4Pf8ApqHNupsscPpLeDW+IqZFsGduET+sW+NTIt0MQeIVfFh8r1m9q8Rf7oPgUl3HRvklebdvB+ZHL4tIPgFrlBu7AvmZv1iT/anuDcc+fJbuUf8AarPDbpwLxUufSPyGlQTxOfJ7yB32+iBC92qQoMP5qL6lHyFXGE3WnfioQelp7hrT3hsKiCyKq+AArraiPhLdZHEq1tONyliLcePLZ3e/atl9lwagy8lGDY3ZpyT1mS5+FO1qK68DG04tELeutXCNo2WX4/k9wscpQRSvaN5gefAuEIW3+noSWHX21YbpbCwkWKjfDrLmaB3JdwQvSVGjItfOCdey1OuI2dG7Z2W7ZDHfXySQxGh6yB7K8Q7KjR86IFbp3I08shm04XJUG/dWkzyEWLlOBo2U6iiiqUyKKKKEL4aDRRQheE417FFFK1CDX0UUUyEUUUUIRRRRQhFFFFCEUUUUIRRRRQhf/9k="/>
          <p:cNvSpPr>
            <a:spLocks noChangeAspect="1" noChangeArrowheads="1"/>
          </p:cNvSpPr>
          <p:nvPr/>
        </p:nvSpPr>
        <p:spPr bwMode="auto">
          <a:xfrm>
            <a:off x="460375" y="7937"/>
            <a:ext cx="133350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AutoShape 16" descr="data:image/jpeg;base64,/9j/4AAQSkZJRgABAQAAAQABAAD/2wCEAAkGBhQSEBUUEhQUExUWFxQUGBYXGBwYGBwaFxwcFBwXFxgYICYgHRojGhYdHzshIygpLCwuFx4xNTAqNSYrLCkBCQoKDgwOGg8PGjAlHyMzLCorMDUsKSk1NTUuLDIsLCwtLzIsLDIqLDQpLCksLCwsKTUsNSwsLCwtKTAsLCwvKf/AABEIAEEAjAMBIgACEQEDEQH/xAAbAAACAwEBAQAAAAAAAAAAAAAABgQFBwMCAf/EAEYQAAIBAgMDBwgDDgcBAAAAAAECAwARBBIhBQYxBxMiQVFhcTJCYoGRobHBFHPRFyM0NUNSU3KDkpOywuEkJTN0s9LwFf/EABoBAAIDAQEAAAAAAAAAAAAAAAACAQMEBQb/xAAxEQABAwIEAgcIAwAAAAAAAAABAAIDBBESITFBBRMiUWFxkaHwFTJCgbHB0eEUUoL/2gAMAwEAAhEDEQA/ANxooqu25t+HCRc5OxVCwW4BOpuRoPCpAJNgi9lY0Uo/dUwH6Vv4bfZR91TAfpW/ht9lW8iT+p8EuNvWm6i9KP3VMB+lb+G32VExnK3gwPvZdz3qQPfrSuikaLlp8CVBkaN08XrxJiFXymC+JA+NZdjOVEPwkyD0VPxOtVUu9cLG7SMx7wT8a58k1QPcgefkR9lS6cbBalit54E8/MfRBPv4VWz77r5kbHxNvhes9G8sH55/dNS4NuYM+XicvcI3PyrEfachs2Mj/P5VfOedE1S76ynyVRfaajrvdiL3JUjrGUW+2quLbmzB5WIlP7Mj5VLg3n2SpBzyMfSRyPZagUHE3G5uPXYjpn4vNMuC2m2KXo85CQL5lsU94qlx+2J4nyjEB7da2PqOnGu0/KJs11ys7FR1c24HuFQ23t2P3/uSVpm4dWPaA299zmPIZJ3XIyd5r3HvZiB5wPio+VqnYXfdvykYI7VNvcappd49kHhJKvgr/MVywcmGxUnN4SZnksWCuhW4Xj0iLVjdR8ShGLMjx+qQGQaFaBs3bMUw6Da/mnQ+yp96y1leJ9bo6+oj19lPexdsiWIMxswOVvEdfrq+jr+YSyTJwV0cuLI6q4pF5YfwBfro/g1PJrO+V/aSHCrEDdxKjEDqsG49+tdqBwErb9aeQ2aUmbj7Bw+Nl5iRZlcIzl1kXKcpGgUqT53bU3efd3BYLEpC4xDKyqxcSKCoJK+Tk1tbtr5yRfjE/UyfFauOUvdufFY+MQpmBjVc1wAOkeNzfhXUc8ifCXWFutUAdC9s1T75cnJwkXPwuZYhbNmAzLfQHTQrfr0rnuNu1hse7RuJ0ZEDswkWxN7aLkuPaaZ+UfepIsKcGuZpGVVYlSFCra+p4kleq/jVRyMfhU/1Q/nFK2SQ05c457KSG47BV+39i4HCYz6PIuIy2UmUSLpm68pTgPHqr3vbybthYjPDJz0IsTcAMoNrNpoV14jtrpykbMlm2oyxRs7MkQFgT1f+17qct+NtRYbZ7QM6tK0QiVBqToFLHsAFzrRzHjl4TcnVGEdK6Utzt0cHjkYnn4mDZQOcVs3RzG3QHCqPffdkYLFc2hYxsqspbjroQSLcCD7RUzdTa30aGKXqXGqG/VaIhvcac+VvZQkwiTrqYmFz2pJofflPtpuY5kwBORUWBZ2pB3H3ZTG4grKWWNV1K2vmOiqLg9h9lW2/G6WFwAQATyNIHsTIoAK2tcZLnU8Bauu4p5qfBRedM0mIfwCtHEvuZvXVhy0nXDeEv9NBe4zht8j+0WGC6qNx91sJj86tz0bRiO55xSGLZuAyaeTe1zoahb9blHAyKUzNC+gY2uGHFWIt4ioexsW0WEnkjbK6y4RlPYQZK1fZuKh2vs8h7XICuBxSQdY+I8aiV74n4r9HQqWgOFt1k2ycNhnhlZ45i0MfOHLKoDdNUsAUJHlDiTV1yXFf/qdAFV5uWwYhiBYcSALn1VXRbJfDfT4ZBZkgt3Ec5HZh3EVJ3Mw0sEvP+ScjItxr0ra91JW1UUEL3vd3duWyrvhIJTvvdiVacBdSq5Se+97eoV13ewTtExUAjOePgo0qmwWDeaQKouSbk9nea0bAYIRRqi8APaes14WmhNXK6V2QTRt5ji4qs3l23zKZU8tvcO2ss3tJMAJuTnW59tNO38QXxMhPU2UeC1B32wATZKNxZ5Y2J9TWArbRvfVcRadmn14pXEvcexVPJF+MT9TJ8VqRyvsRj4ypIIhUgjQghm1BFVu423MNgpRPI0rOUdCixjKLkahs2vDsqXvbt3BY7ELK0k8YVAhURKSQCToxbTjXsiD/ACMdsrJ7jBa6fZsGuO2SpnALGDPmPEMFvnB6tRek3kY/CZvqR/MKj7w8pPOYf6NhIzFFlEZZjd8oGXKLaDTrrhuJvJhcCzSO0rs8YUoqLZbNfRs2o07KqET2xPFtdAmLgXBSOU7a86Y90SaVFyRnKrlRqNdBSMzkm5JJPWTc+2mbfbbOHxkzTxNKHIRQjIAOjpfMG+VLFbYG4YwLZql56RVwB/lp/wB0v/Ea1bdSdcfsgRyG5yNA56wV0DeNrNWZCbCfRTDzs9zIJb80vHIUy+V38a+7ub2nC4fFQi/35bIR5reSSewZD7hVE0Rlb0dQU7XYSrLdfGLLtuNk0QEog9BEKL7hf11c8tPHDeEv9NKu5GKhgxEcz88zoTZEjDAgiw6RYW49lNu+jR7REZHORGPNYMqm+a3YTbhWSpqYaaZrpHWAH521RiGA3KRsCf8AAYr6zCfGSrTk+2jNhsQHVSYm6MgOgI6iO8fOp+z9kJFGyeUGKs2bUEpfKbdVrmpGKxqRLd2C932CuLVcfEl4qZmK+57th67lTjtorTbO0hPLnyBejzfeVuGs3aLi9q4bPw/PTCFWUOwLWPGw4mlrEb1xmOUKJA+Uc0wta9xfMOoWqTyVuW2mCSSTHLcn1Vmi4LUTgzVZIttv+h6yTNBe7pLXtk7HSBbKNetjxP8AbuqwooroMY1jcLRYLeAALBIW9WyzHMXHkvrfsPWKqppFlhEE4Z4g4eytlYEX4Hs14VpuIw6upVlDA8QRSvj9yrm8LW9FtR6jXGmpJ4JedTHP14rK+JwOJqXMNudsp+LTqfSa3vAqbHycbMPCVz+1H2V8n3ZxC/ky36pBqIdnSA9KKS3WMpGnjanHGa5mTwfMJMRGrVZJyV4BtA0jHjpICfhevEvJns5TZpHU9YMoHutVukZMFsGObPnqwIc+DGlltnykm8chPX0TWmbi9RGBYE332+SdzgPhXaXcTZS8ZZD4Pf8ApqHNupsscPpLeDW+IqZFsGduET+sW+NTIt0MQeIVfFh8r1m9q8Rf7oPgUl3HRvklebdvB+ZHL4tIPgFrlBu7AvmZv1iT/anuDcc+fJbuUf8AarPDbpwLxUufSPyGlQTxOfJ7yB32+iBC92qQoMP5qL6lHyFXGE3WnfioQelp7hrT3hsKiCyKq+AArraiPhLdZHEq1tONyliLcePLZ3e/atl9lwagy8lGDY3ZpyT1mS5+FO1qK68DG04tELeutXCNo2WX4/k9wscpQRSvaN5gefAuEIW3+noSWHX21YbpbCwkWKjfDrLmaB3JdwQvSVGjItfOCdey1OuI2dG7Z2W7ZDHfXySQxGh6yB7K8Q7KjR86IFbp3I08shm04XJUG/dWkzyEWLlOBo2U6iiiqUyKKKKEL4aDRRQheE417FFFK1CDX0UUUyEUUUUIRRRRQhFFFFCEUUUUIRRRRQhf/9k="/>
          <p:cNvSpPr>
            <a:spLocks noChangeAspect="1" noChangeArrowheads="1"/>
          </p:cNvSpPr>
          <p:nvPr/>
        </p:nvSpPr>
        <p:spPr bwMode="auto">
          <a:xfrm>
            <a:off x="612775" y="160337"/>
            <a:ext cx="133350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AutoShape 19" descr="data:image/jpeg;base64,/9j/4AAQSkZJRgABAQAAAQABAAD/2wCEAAkGBhISEBAQDxIPFREOFxISEBQQEBQPFRIUFRAXFhQQFBUXGyYeFxojGhcSIi8gLycqLCwsFiAxNTAqNSYrLCkBCQoKDgwOGg8PGikkHyUqLDUvKSo1LyotKS0sKTUpMjIsLDUvKSksNS8sKS0pKSwsKTQpKTUpKS81LCksKSwpKv/AABEIAGgApAMBIgACEQEDEQH/xAAcAAEAAQUBAQAAAAAAAAAAAAAABgEDBAUHCAL/xABHEAABAwICAwkKDAUFAAAAAAABAAIDBBEFEgYhMQcTIkFRYXGxsyMyNVJyc4Gy0dIUFjM0QlNig5GTocEVdJTh8CU2VJKj/8QAGwEBAAIDAQEAAAAAAAAAAAAAAAEDAgQFBgf/xAAwEQACAgEBBQcDAwUAAAAAAAAAAQIDEQQFEiExYRMyQVFxwfAiM4EUobE0YoKR0f/aAAwDAQACEQMRAD8A7iiIgCIiAIiIAiIgCIiAIiIAiIgCIiAIiIAiIgCIiAIUWPX0xkjcwOc0nvXNJBB4jq4ljJtJtLJKSbwy/dVXOKqtqI3uY+WUOabHhu/EcymWj2K7/ECTw2Wa/p4nen2rnaXaMNRY68NPqb2o0MqYKeU10NqqXWo0kxfeYrNPdJLhnMON/o6yorhs1RNI2NssuvvjndwW8Z2pqNoxptVSi5PoKNFK2t2NpLqdBRaXSfFjRUM0zOE6FoDM5zXc5wY0u5dZuehcHqtJKuRxe+pqC52s2me0ehrSAOgBd7TaWV8d7ODj36iNTxzPSV0uuI0mheMyMbIHTAPAID6xzHWOy7c2pVqtCsZjY55dMQwEkMrHPdYbbNza1Z+khnHaL5+TD9TLnuM7bdLrzbS6SVcbg9lTUBzeWV7h6WuJB6CF0DTLSOWfBaKqa58cksoD97c6O5a2VjrWOwuaTZTPQyhKKzzeCIayMk3jkdSul15uoK2rmljhjnqC+VwYwGokaC47ATm1KUfELGvrH/1zveUz0KhwlNIiOrcu7Bs7TdLrhmKaK4vTxOmldOWM1vLKt0haPGIDr2Wlw3S2sgkbJHUTXBuWvkdIx32XNcSCP1UrQbyzCaZD1m68Si0ejbpdcp3UsbkdDhs0T5YxURvkIZI5nfMicAcpF7XWn3MsTmficLXzTOaWzXD5XvGqI21E2VcdG3V2mfPh6Fj1SVm5jy/c7eERFom2EREAQoiA0OlGCb6zfGDukY2D6bfF6RxKLYLiZglD9eU6njlb7RtU0x3FxBHcWMjtTBz+MeYKB09M+Z+VgzPddx6yV5bae7DUxlT3/HHn4f7PQ7PzOiUbe78yXcTrnTzF5vwjlY3bYfRaP82lTTR7BxBHwvlH63nk5GDo61B6KqMUrJLAmM3s4egjmP7ro9FVtlY2Rhu1w1c3KDzhZ7HULLJWTeZ/OPt0/JhtNyhCNcViPzgRvdQ8F1P3XbsXCabv2eU31gu7bqHgup+67di4TTfKR+Uz1gvoez/tP19jxWt+4vT3PUAQrnmk26o6kq5qYUzXiItGYzFt8zGu2ZDbatPU7tcpY4R00bXkENcZS8NPLlyi/wCK5sdHdJJpcGb0tVVFtNnOqr5STyn+sVOMZ/25h/n5O0qFBCSTylx/EkroulWHPgwCgilBa8S5nNO1uffnhp5CA4X512r3xgv7vZnKq5TfT3IloZ4RovPR+svRYXnTQzwjReej9ZeiwudtLvx9De0PdfqYGkHzSq8zN2ZXmlvF6F6W0g+aVXmZuzK80t4vQrdm92RVr+9Enu6H8wwT+XHYwrX7lfhSDyZuyK2G6H8wwT+XHYwrX7lfhSDyZuycro/00v8AL+WVv76/Hsd5REXAOyEREAVisq2xsdI82a3WfYOdXytZjVLG9rRMJC0HYx2UX4r6+lVXSlGDcefXkWVpSmlLl0INieIumkMjuPU0cTW8QCmGjOD7zHneO6SWJ+y3ib+5/ssalwykD2EMkuCCM7iW34iRflUkC4+z9E42O61py6HT1uqTgqq00iGaW4RkfvzBwZDw+Z/L6evpWPo1jW8vyPPcpDr+y7id7VM8QiY6J7ZBwCLH9rc6i38Bp/Gqf/P2KnVaSdOpV1DS8cfz+GW6fUwto7K1P1+eRf3Tz/pVT912zFwml+Uj8pnrBegsTw2F1A6Go358PAuLhslg8Fou22w29CiMWiuEhzSIau4It3Z22+r6S9toNSo0/Unl/wDDymsocreDXxk+nwKmkcXyU9O97trnwxvcbatZIudSt/Fmk/4tL/Txe6tmi52/LzN3dj5GBBgNMxwfHT07XN2OZDG1w6CBcKHbs/zGHz7eykXQFoNMsOppoWNq2yOjDw5ojcWHNlcASQRqsSraJ4tjJ8Su2Ga2kcS0M8I0Xno/WXW6vdUoYpHxPM+aJzmOtCSMzSQbG+vWFrMH0awxlRC+GKpEjHtMZdK4gOB1EjNrC+MR0Ywt00rpIaovc95eWyuALi4lxAzbL3XQunVdP6lLkadULKo/S1zK6QbrNI+mmjgEzpJWOjaHR5GjM0jMSTxXXHx1Lq/xTwj6mr/Od7yzsG0bwlkzHthlDmkFm/vdIwOvqNrkX6VnVbVRF7kZGFlVlrW80R7dIontoMHLmkb3C2N9x3r94i4J5+C//qVFNEcdFHWRVDmlzWZg8Dblc0tJHOL3XfccggfA9lW1ronWu1wvc8Vra78llADonhH1NX+a73lhRqYutwkn48upldQ1ZvRa8P2NyN17D+Wo/JPtW60b0wp67ffg2+dxyZ87Czv82W3L3jlDPinhH1NX+c73lJtCsJpId/8AgbJm5973zfXl97Z8trk22uWtbClQbipZ6mxXO1ySk1glKIi0TbC+ZGAgg7DtX0icwaaajym34LPoprix2j9Qr00WYdSxQyx1bVqKvspZXI2HPtI4Zbr5MxyjY39Svmjorm5GofqVebDcrMa2wsEjVvy3pB2bsd2JhY1HeB48n1gowyi1jVxjrUurm3jcOjrC1babWF0q5YRozjlm2fWMabFwBHEvn+IR+O1W58MDnFxJ183MrTsHHEdfOFWlEs+oy2VrCbBzb9KwNIos0TR9oeqVj/BVmTsLomX4j1XCySUWmjFvKaNDh1JaaM8jh1rfvwOFxLiy5cSTrO07VjU1PZ7TyELcqbJvPAiEVg1FXo/DkcWtykAkEEnYOdR/4FzKaSjgu6D1LS/BVlXY/EicF4FvGIi6KnB8W55zlbrWDQYWHyNa7Ybk25hey3tZDdkQ5B+wXxQQWeD09SKeIkOOZFwaPwfV/qfasikw+OK+9ttmtfWTsvbb0lZKKlyb5suUUgiIsSQiIgPlxXwI1csqrHGScloxq40qtlSyJYDeT5lFwscQrKIVMqzTMWj6RUsigkxTCrhj4IH+cau5VWynJGDHZFrCyV85VVGwg7YVi7ysqyplRPAaLUkepvMFSGOxV8hAEyMFURFBIREQBERAEREAREQBERAEREAREQBERAEREAREQBERAEREB//Z"/>
          <p:cNvSpPr>
            <a:spLocks noChangeAspect="1" noChangeArrowheads="1"/>
          </p:cNvSpPr>
          <p:nvPr/>
        </p:nvSpPr>
        <p:spPr bwMode="auto">
          <a:xfrm>
            <a:off x="155575" y="-471488"/>
            <a:ext cx="15621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" name="AutoShape 22" descr="data:image/jpeg;base64,/9j/4AAQSkZJRgABAQAAAQABAAD/2wCEAAkGBhQRERUUEhQVFBUVFxUVFRgWGRodGRwhGCEaIBgcHR4cJycfIx0vHR0gHy8sLScrOC4sGSo9NjMqPSorOCoBCQoKDgwOFw8PGi0kHCQvKjI1Li8qNTQsNDQtLSouNCw1KTUqLDApKSwsNDU1LC8wLyk1LywpKSwqNSkpLDAsMf/AABEIADAA3QMBIgACEQEDEQH/xAAbAAEAAgMBAQAAAAAAAAAAAAAABQYDBAcCAf/EADcQAAIBAwIFAQYEAwkAAAAAAAECAwAEERIhBQYTMUEiBxQjMlFhQnGRwRYzgRU1VWKjs8PR0//EABkBAQADAQEAAAAAAAAAAAAAAAABAgMEBf/EACcRAAICAQQCAQQDAQAAAAAAAAABAhEDEiEx8FFxQSIyYeETofEE/9oADAMBAAIRAxEAPwCV5vaebjS20dzNCsgjA0O+kegknSrKPH2rxdTXvCL6BGunuIpSuQ5Y5BYKwwxYgjOQQf3rFzisx48otiomxF0y2MZ0N3zt2zSRpbficMnGFMhOnpOrL01wdjpA3AY5IyMZzvXqpfTFbVp4+Thb3fvkmPbLxGWI2vSlkjz189N2XOOljOkjPc/rUdzFw6/4QI7hL2SdC4VhIXxncgFWZgQcEZBBrY9uHe0/K4/4ax8atuK8WKQyWwt4g2ok7DPbJySTgE4AFVxbY4XVb3fstP7pc3tR69qPH5GisJYZJIhNHK5COy9+iQDpIzjJqXtfZtcq6seKXDBWUlT1cHByR/N89qgva/ZCFLCJe0aTIM/5eiKsHDrfjfWj6skBi6idQAJnTqGvG3fTmq21ijpaXPPsnmb1Jvg0OeOIypxmyRJZFRjbalV2CnMzA5UHByNjkdq6YK5Vz9/flh+dr/vtXVRXPmX0Q9GuP7pClKVzGwpSlAKUpQClKUApSlAKUpQClKUApSlAKUpQClKUByTm9Z4eNLcx200yxiMjQj4b0EEagrDz968cStr3jdzDrtXtoY8glwwwGK6zlgpJIUAACuvUrqX/AEUlS3SqzB4bvfZnM/bJw2WU2vSikkx19XTRmxnpYzpBx2P6V0sUZsbnavtYyyaoxj4v+zRRqTfk5l7ZOHSyta9KKSTSJ89NGbGeljOkHHY/pW0vtNuv8KuP9X/yrodK0WaOlRlG6/JV43qbT5OVe0i3mHE7aeKCWYRJC50I5BKSu2nUqkA9v1qe4Lz/AHE88cT8OmiV2wZG6mF2JycxgeMdx3q70o8qcVFx4/IWNptpilKVzmopSlAKUpQClKUApSvjMB3/ACoD7SlKAUpSgFKUoBSlKAUpSgOV8SZhdXUmJFEd7APeBI2IlIiypQHJBz9MererJb83yt0cqnxOIT2h2PyR9XBG/wA3oH/VScvJlu0ryMJD1JFldDI3TZlACkpnBxgfpROTLcTdUB9QlM6rrbQrtnUwXtvneup5ISSvuxioST2Kzec0PLY3nvCwmSNRrtXjdSnrAGo6supGDkY3ra4VzdcM8BcRdKW7ntNKqwYaOoVbOcdlxjH3z9JpuSbdlkEhlkMqLEzSSMW0qdQUN3AzvWaDlOBBGFVvhzvcr6j876tR+49R2o546qu0FGdle4LztcXBDJD1EljndFEUq6Cm8StK3obWNjjGDXkc6T+6CUMhYSqlxiB82wIOrXHq1NgjGcjY/arJa8rxRaum8yIwcCNZWCLrzqKjwd8j6HtisQ5OiAfEk4aRg0kglbW2FKgMfKgE4FRrx3x3vWNM/I41dauGTyK6vm1lYPHsD8NvUu5I+vfaqZZ3VzaLFPDEUjlS0hKzOWWSSRt5FAYldiN/v2roI4LELb3YLiHpmHSCflIKkZ75we9eLnl+KSKKFgdELRMg1HOYsaMnz2/rUQyRiq+LJlBvcrvEuZ7qM3AXok2UMcs+Vb4hYFiE39I0jY+ret625glublkhKRxwxwSSF1LO3VGrSuGAUafO+/it3inKcFw5d9YLKEkCOVEiqchXA7jNZLnlqJ5hMC8bhVQmNyoZVOQrAbEftUaoVxv/AJ+xplZWuC863M+HWHqLJDPJGoilUIybxI0jehtQ8jGDXn+NZvdVlDoT1QlwRA+bYYOdcerUfVtnI2qyWvK8cWoRvMqMHAQSsETX8xQfhOdx9PGKwjk6LS4Ek4aRtUjiU6320gMfK6dgPFW147473rI0zrkcwXWrhdxIrhibWZg6bA/DY6l3JA8jeoGyuWsrL3lLfp6RA0vUk19VDjWU9R0tvkZ7k4xVuPBYvdjbBcQmMw6QSPSRpwD37VHw8mQKFBad1RkdUkmdlzH8mzHGB9PtVYzilT8kuLbshJ+c59FtjQr3KzTKVjklComNC6UOS5yuo9hk/Styx5juLmSGJFW3c263E/VRiRqYpoVSVPdWOT4xtUj/AAdAFUJ1IyjySRsjsGQyfOFPhSd9PbeslzyvE5jbVMskSdMSLIwcr5DN+IZ3381Llj+ENMyE4bzjNJ7plYwbi4uoWwDsIuppI37+kZ/aoqz4jMYkNx05yeKJEupW9BBILL6vH4R43zmrVaclW8UqyKJMpI8qAuxVWcEPpXtg5zXscnwAn58GdboLrOkSLncDwCTuKt/JjXC7uRpl8kHHzlOQk2I+hNcS2yJhtaldYRy2cHLKcjAwPNZeV+aZ5pLZZumVubUzjQpBUoUBByTkHVnxjtv3qWTk23EnUw/zPIE1npqzjDOq9gxBP5Z2rNY8sQQtCyBgbeJoI8sThWxkH6n0jequeOtl3clRle7I+9kP9r2wycG1uCRk42aPBxWtxTmx47pVjeOSP3iK3dRE+V14zmXOnWD+HHb71M8W5ZiuZElcyq6KyK0UjocMQSPSR9BWqvJFuH1fF/mpPpMjaeov48Z+Y+frURlDa/Aal8EJwjnS4Y27yiMxzm7XSikMPd9RBySQchcYxWpd883ccEM5EBE8FzcKoVsr042dFPq38ZO3kferZb8pQRiHQrfAaZ48sSMy515+o3P5VXbHkcvOnUh6MEaTpoMxl1dYFSqD8KAEnwckVqpYm267v+irU130SM3NjrJMrtFGsdrBOHYMQGlLLggHJGQMAb71HJzpcfEiwhl94t4I3aN0GJlLamjY5yApxvvtU0vIdtodT1W6iRxszSOWxGdUeCTsQcYx9KxcQ5RjWOTRG87yPE7lpmVyY9ldXPZh/SqqWLx3YlqZETc7XCSvA3T1i5MKukUjgKkauzdNSWLEsNs7ZO5xmrVy3xKS4tkkljMch1BlKsu4JGQG9QBAyM/WoPgfJXolacMkkk/XTRIxeMhQg+J3LEZ1eDmrTZ2vTQIGdsZ3dizHJJ3J/OqZXCqjyTBS5Z//2Q=="/>
          <p:cNvSpPr>
            <a:spLocks noChangeAspect="1" noChangeArrowheads="1"/>
          </p:cNvSpPr>
          <p:nvPr/>
        </p:nvSpPr>
        <p:spPr bwMode="auto">
          <a:xfrm>
            <a:off x="155575" y="-212725"/>
            <a:ext cx="21050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683" y="1124744"/>
            <a:ext cx="3630200" cy="214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17032"/>
            <a:ext cx="4310097" cy="166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 redondeado"/>
          <p:cNvSpPr/>
          <p:nvPr/>
        </p:nvSpPr>
        <p:spPr>
          <a:xfrm>
            <a:off x="1136523" y="4151229"/>
            <a:ext cx="3425094" cy="650344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6 Conector curvado"/>
          <p:cNvCxnSpPr/>
          <p:nvPr/>
        </p:nvCxnSpPr>
        <p:spPr>
          <a:xfrm rot="5400000" flipH="1" flipV="1">
            <a:off x="2204154" y="3506312"/>
            <a:ext cx="1055987" cy="233850"/>
          </a:xfrm>
          <a:prstGeom prst="curvedConnector3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curvado"/>
          <p:cNvCxnSpPr/>
          <p:nvPr/>
        </p:nvCxnSpPr>
        <p:spPr>
          <a:xfrm rot="16200000" flipV="1">
            <a:off x="977049" y="3410602"/>
            <a:ext cx="1032810" cy="448443"/>
          </a:xfrm>
          <a:prstGeom prst="curvedConnector3">
            <a:avLst>
              <a:gd name="adj1" fmla="val 50000"/>
            </a:avLst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CuadroTexto"/>
          <p:cNvSpPr txBox="1"/>
          <p:nvPr/>
        </p:nvSpPr>
        <p:spPr>
          <a:xfrm>
            <a:off x="2793975" y="2708920"/>
            <a:ext cx="383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C00000"/>
                </a:solidFill>
              </a:rPr>
              <a:t>?</a:t>
            </a:r>
            <a:endParaRPr lang="es-ES" sz="3200" b="1" dirty="0">
              <a:solidFill>
                <a:srgbClr val="C00000"/>
              </a:solidFill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1209799" y="2720529"/>
            <a:ext cx="383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C00000"/>
                </a:solidFill>
              </a:rPr>
              <a:t>?</a:t>
            </a:r>
            <a:endParaRPr lang="es-ES" sz="3200" b="1" dirty="0">
              <a:solidFill>
                <a:srgbClr val="C00000"/>
              </a:solidFill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82236"/>
            <a:ext cx="3630200" cy="214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2" name="61 Grupo"/>
          <p:cNvGrpSpPr/>
          <p:nvPr/>
        </p:nvGrpSpPr>
        <p:grpSpPr>
          <a:xfrm>
            <a:off x="6819148" y="2420888"/>
            <a:ext cx="993212" cy="1008112"/>
            <a:chOff x="6819148" y="2420888"/>
            <a:chExt cx="993212" cy="1008112"/>
          </a:xfrm>
        </p:grpSpPr>
        <p:cxnSp>
          <p:nvCxnSpPr>
            <p:cNvPr id="49" name="48 Conector recto"/>
            <p:cNvCxnSpPr/>
            <p:nvPr/>
          </p:nvCxnSpPr>
          <p:spPr>
            <a:xfrm>
              <a:off x="6819148" y="2420888"/>
              <a:ext cx="993212" cy="1008112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50 Conector recto"/>
            <p:cNvCxnSpPr/>
            <p:nvPr/>
          </p:nvCxnSpPr>
          <p:spPr>
            <a:xfrm flipH="1">
              <a:off x="6819148" y="2420888"/>
              <a:ext cx="849196" cy="1008112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9500" y="3717032"/>
            <a:ext cx="4310097" cy="166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0" name="59 Conector curvado"/>
          <p:cNvCxnSpPr/>
          <p:nvPr/>
        </p:nvCxnSpPr>
        <p:spPr>
          <a:xfrm rot="5400000">
            <a:off x="6275084" y="2734034"/>
            <a:ext cx="914316" cy="864093"/>
          </a:xfrm>
          <a:prstGeom prst="curvedConnector3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63 CuadroTexto"/>
          <p:cNvSpPr txBox="1"/>
          <p:nvPr/>
        </p:nvSpPr>
        <p:spPr>
          <a:xfrm>
            <a:off x="6356082" y="3549837"/>
            <a:ext cx="383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C00000"/>
                </a:solidFill>
              </a:rPr>
              <a:t>?</a:t>
            </a:r>
            <a:endParaRPr lang="es-ES" sz="3200" b="1" dirty="0">
              <a:solidFill>
                <a:srgbClr val="C00000"/>
              </a:solidFill>
            </a:endParaRPr>
          </a:p>
        </p:txBody>
      </p:sp>
      <p:cxnSp>
        <p:nvCxnSpPr>
          <p:cNvPr id="65" name="64 Conector curvado"/>
          <p:cNvCxnSpPr/>
          <p:nvPr/>
        </p:nvCxnSpPr>
        <p:spPr>
          <a:xfrm rot="5400000">
            <a:off x="6874936" y="3239411"/>
            <a:ext cx="514151" cy="367491"/>
          </a:xfrm>
          <a:prstGeom prst="curvedConnector3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68 CuadroTexto"/>
          <p:cNvSpPr txBox="1"/>
          <p:nvPr/>
        </p:nvSpPr>
        <p:spPr>
          <a:xfrm>
            <a:off x="6892242" y="3634823"/>
            <a:ext cx="383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C00000"/>
                </a:solidFill>
              </a:rPr>
              <a:t>?</a:t>
            </a:r>
            <a:endParaRPr lang="es-E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98215"/>
      </p:ext>
    </p:extLst>
  </p:cSld>
  <p:clrMapOvr>
    <a:masterClrMapping/>
  </p:clrMapOvr>
  <p:transition xmlns:p14="http://schemas.microsoft.com/office/powerpoint/2010/main" advTm="4842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" grpId="0"/>
      <p:bldP spid="46" grpId="0"/>
      <p:bldP spid="64" grpId="0"/>
      <p:bldP spid="6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 txBox="1">
            <a:spLocks/>
          </p:cNvSpPr>
          <p:nvPr/>
        </p:nvSpPr>
        <p:spPr>
          <a:xfrm>
            <a:off x="0" y="274638"/>
            <a:ext cx="9144000" cy="43971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-80" normalizeH="0" baseline="0" noProof="0" dirty="0" err="1" smtClean="0">
                <a:ln>
                  <a:noFill/>
                </a:ln>
                <a:solidFill>
                  <a:srgbClr val="7A0029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itchFamily="18" charset="0"/>
              </a:rPr>
              <a:t>Understandability</a:t>
            </a:r>
            <a:endParaRPr kumimoji="0" lang="es-ES" sz="2800" b="1" i="0" u="none" strike="noStrike" kern="1200" cap="none" spc="-80" normalizeH="0" baseline="0" noProof="0" dirty="0" smtClean="0">
              <a:ln>
                <a:noFill/>
              </a:ln>
              <a:solidFill>
                <a:srgbClr val="7A0029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63" name="AutoShape 4" descr="data:image/jpeg;base64,/9j/4AAQSkZJRgABAQAAAQABAAD/2wCEAAkGBhQQEBIPEg8WEBAVEBQQDxYUFxUVFBUVFRIYFBgZFhIYHCggFxkjGRQUHy8gIzMqLCwsFh8xNTAqNSYrLCkBCQoKDgwOGg8PFykkHB4sKSkpKiksNCopKikuKSopKSwpKSkpLCwpLCwpLywpKSwsKSksLCwpKSkpLCkpKSksLP/AABEIAK8BIAMBIgACEQEDEQH/xAAbAAEAAgMBAQAAAAAAAAAAAAAABAUBAwYCB//EAEcQAAICAQICBgQJCQcEAwEAAAECABEDEiEEMQUTIkFRYQYycYEUFRYjQlNioaIzUnKRkpOx0dM0VHN0gtLwY7TBw2SDs0T/xAAVAQEBAAAAAAAAAAAAAAAAAAAAAf/EABoRAQEBAQEBAQAAAAAAAAAAAAARASFhQTH/2gAMAwEAAhEDEQA/APuMTBlZj4jNkfMEfGi48vVjUjMT82jWSHH5/h3QLSJA6viPrsP7p/6sdXxH12H90/8AVgT4kDq+I+uw/un/AKsdXxH12H90/wDVgT4lf0fxWQ5cuLIUYoMbAoCthw3NSx5afvlhAREQEREBERAREQEREBERAREQEREBERAREQEREBERAREQEREAZW9E+vxX+a/9OKWRlb0T6/Ff5r/04oFlERAREQK3g/7VxH6GD+DyyuUuTjVw5uLyt6q4+HvkOesc2IA3PMkCbm9IsI2LHV2LUKXILlKHYsH8onInZgeUlFpEqvlHhutRPYZ2IBIULV3V2e0DQvmJv4fpfHkydUjam0a7AOmuz9LkT215eMonREQEREBERAREQE85MgUEkgACyTsAB3k909Ss6Q7WfBjb8mRkeu5nTRpB8aBdq+xfdA9DpF3/ACOEsvc+Q9Wh8xsWI86qAvFHe8A8qyN99j+El5eICbFWP6Ks33gTX8PH5mT92/8AKBo67iF9bDjyD/puVb3I4r8U38J0guSwLVx6yMCrrfiO8eYsecyOOB20P70cffUidODSqZF/KrlxjH4nXkVWT9FlJv2X3QLSIEQEREBERAREQEREBERASDl6FwuzOcY1MbYgsLNAWaPOgP1SaZT8X6RjHkZOqLaX6sGxbMEVzpUWaAdd4En4hw/V/if+cfEOH6v8T/zkH5UH+7v+L/ZHyoP93f8AF/sgTviHD9X+J/5x8Q4fq/xP/OQflQf7u/4v9kfKg/3d/wAX+yBPHQuII6BNIetdFgx0m17YNiu6PifH4G7DatTarGgXqu7+ax7+Ux0V0uOI1UmmlRwbVgy5F1KQR5SwkiqrJ6NYGBBx7EctT1zBurq+yu/Psib+E6Ix4m1Iuk6dI7TEAUo2UmhYRbI51J0SoREQEREBERAREQE0cXwgyLpbxtSNmVhyKnuIm+IFdefHsVXiF7iCMeT3qeyx8wV9kfGjDnwuYe7GfvDyxmIFf8NytsnCkeeV0QfqQsfunvDwLahkyuMjj1ABpRLFHSu5uttRJPhVkSdEDmsXSXFmycDINbOqugYspxOUTVjbsEOgstv2wIydIcWuWur1DSAAMbaGbTjPrX83RL7sSOzXMzpNMaYxa589KcQSWGMqmgUDhylr1qGegbIAY9igTp2nri+P4gooXGUZsOrZGY67qr5Y6G9Nd3XMGX2mNMmcL1z6dL8SQxHCk/OOiAhlNKodS1k7Ea1vlq09xll0JxWTJhD5U6tyTYpl2B27Lbj75OqAJUZiIgIiICIiAnN8P/bj/jZ/+24adJOb4f8At5/xc/8A23CwOkiYuLgZmDFwTA5z0O9Qf5Tgv/wnSTl/RXiFx4tbsFUcJwVk8h8xU6D4fjoMcigGiCSB6xpefidhAkRI549AQNa7gsN+4cz5DzmX41AdJcAhS5F8lFWT4DeBvi5ExdKY3UOuRWUtoBBvtVde2t/ZCdJ4yEIyAh6GOu8kX/4gS4iICIiAiIgJo4vixjAJsknSijdmbuCjx2P6ie6b5UdNIRkx5L0r1ebFr7sb5Auhz4DskX3ah4wI7cVxGZiMdKAaOjSFBHMHO6tqYd4RCAdtUyvQmc7niaP6WY/eMij7pM6FzL1aYa0ZMaKmRO9aFcu9T3NyMsoHPnhOKxbjIcg8AQx/d5ACfdkHsMmcB0tq0q4ALEqjLelmAsqVbtY3ABOlvcTLHLkCqWJAAFkk0APM9053Oetd+r261+H6r/6X1PmruWqUH6WgDkRA6WImL7oGYiICJi5mAiYBgmBmIiAiIgYMqeN9GseVmZmbtNrKkY2UNoCWA6GiVUcpbxAoPkZh/wCY+H/pR8jMP/MfD/0pfMakJOmsTMFGQbnSpohGPguQjSx8gSYFd8jMP/MfD/0o+RmH/mPh/wClL+IFR8nFGLJiDsNYQWdPZGOtIVVAAArkJ5Po0hJcteQlWLaVNlRhA2PMfMKaPiZcxJBzz+h6EMBlYWpXkl76Ae1V0RjUVY5n3b+F9GVxlyMjHViOHklgMqKTqq2/JrQOw3l1US703u1Q5PRVWZMj5WbIH1saADbIANK1VDEm+/fd92eA9FUwlGGRiUI07IopVCiwoG9Dc98vYirSIiEIiICIiAmGWxRFgiiJmIFPxXo4rVocpXqg9tV/Q5Pj9iMB5TR8R5xsOK25etnH8ch/jL+IFCvo2zEHJn1UbGzOQfLrmdR7QLlrwvAriB0jc7szEszH7Tnc/wDiSYgc1j9HuIFk51Ll2ygr1mLS74nRjQJDiyhAPge+Zyej2brdaZqtdAYu+tRpQE/9Q2rbMfpX3VOkiM4tc8eh85Jc5BrKBCBlyqKDq2mwNtQDdsCxe1zbm6GzOEviWGnGqNpd1s2dRNc9iBZ32l5MVGcSuc4joHiMi6HzBgNRB1OGJbE68wBpottW9eHKbsnRPEdrRmChtTaSz7NQCjWN6pns87VD4y+qIXdrneH6G4lCCM6sSE60ktuVTEC3LtE9Ww3rZ/dNa9BcUVQPxAJBZr1ZCFbVqBCkdvy1erW1zpamY/SoXRXDPjx6XNnUSBqZ9I8Oscam7zZ8a7pNiIQiIgJAz9KdtsWJetyrWsA6VS9xrc8tt6Fnyk+ReL6OTJRIIceo6nS6+xh3eXLygaB0Ycm+d+s7+rFriHtXm/8AqseQk3JgDLoKhlIoggEEeFcqkHrsuH116/H+cgAyD9LHyb2r+zNh6axaQwyBrNKq2zk94GMdq/Ktu+B4+Avi/Iv2fq8hJX/Q+7J948hNnCdJq7dUwOPMF1lGq9N1qUjZlvvHvqa/nsv/AMfH7mzH37rj/EfZMcSF4TDkyJi16QXeiNbULJLue0a8TAsolQfSPGpIcMhWus2LBLAPaZdubAeZnrP6QIuPXpctbKE0kParrNjuGmjfgRGni1iVfDekOHIrur9lHGNjRqyaBvwvvmpPSnFveqhZvQxFW4AO2zE43oeXnCxcxKrP6Q41AJDA6wjggqV2QtfsGRTUmcHxoyqWAZaOlgwKsDQO4PkQffCakxEQEREBERAREjcZxBUaEK9awPVhyQDVWdtyBYO33XAkEzT8Px6+q61Os/M1Lq5X6t3ymk9GK+g5QMrqOZFLd3Yx2QDfK7PnJfVi7reBqwcbjyWEyK5HPSwavbU3XNeThUYFWRSGFMCBuPA+Mi5OGfEijBRAa2TIzG1PMLkJOkjmLsd212AnxPGPIGAIIIIsEbg+wie4CIiAiIgIiICIiAiIgIiIAzWMC6i+kaiACaFkDuJ51NXF9IJiFu1E+qBZZq56VG5lWnpSLBOIjETSsDdn9WhvYrMfIwL2eM2IOCrAMpBVgeRB2IInjheLXINSMGHI13HwI5g+Rm6BX5OhMLZOtbEpeq3AI8Ca7zVDfuAno9DYdC4+pUoralUjYE3Z94Jk6IEMdF4tL4+qXQ5JyKRam+fZ5TL9F4iGBxIdV6thveq7/bf9oyXECCOhsIN9Sl6QtkA7CqG/sH6hN/CcGmJdCKEW7AHnN8QEREBERAREQEg9IEIVz9WzlAUOncqjkFmCfSrQuw3q6vlJ0wRABouR/i9Os60ArkqmIJAbau0oNNXcTdTWnB5AGHwhmJHZLrjJU/6VXV74Ey5o4jjVRlQsNbmkXmT50N9I7zyE1fAWZND53J1WWXTjJHh2RsPZv5yRj4ZVqhuFC2d2IHK2O598CN0bhGHEmEsCypbee9sQOenUfdYkrJnVa1MBZpb2sk1Q95EqOk/Rzr8jO2ZqbGcXVlUZNDIykGxqNs2rnXZG21zVxPosGGzgEuXIK2jHXjYKV1eqOqqvBj72Li+LTJMoE9GT2Q2UZFRkdA6X2gyEk9r7BArlff3+l9GyMLYutBt1Y2p0HSK7aau0zc2NiyAYRdrkBAINgiwRyIPgZkNYsbg7ic9wvonoa2zF11I1EH6GNlAI1UQCwI8NIEZPRVioX4S1BsZFrdBF3ok7EuA191VCugXKCSL3FEjvAPL+B/VPdzmx6Jmy3XDd9R7BvmSGvV+VGrZ/btvOjEIzERAREQMGUXTnS2XGSqoUW1AfY6r56SbVSPA2x+ipl9PL4wQQQCCKIO4I8xAo+jOiMT3kbJ17E093pBHcysdRI8H5dwWXTYwQVIBUiiCLBHhXhKnifR+j1mBzicCgLNVzoHmo+z2l+zNPwni2+a6sKw55KA28juo9oDH7KwPHSvRyYD1mPL1L12VFksB3KAC1DwIZR+aOcldB9J5MwGvH2dAbrBQW/wA2rIY/aQldu7lM8H6PICWynrnNFrvTY5WCSX/1E13Vyk3pJnXE7Yq1hSV1KWBretIIO/KBLic+fSLIjtjbAXdVYkqHGqi4BC6WpT1fjfaFAze/TWTRhZcBvI1H1yFAyBSR2ATaksNWnYE+ULuRcxKfhOm3fCMx4dlPWdWUu2G9AkV4kAju3PITUencoV2PDGlsAkuN7XcgISEp+Ys9k9mWJ6vLmZR5+nnBOnAx0swcU5sDG7DS2nvIU3vseVz1l6dcY0y9Qe0rkjt0KyKgOoJq0kMWHZsjuiLF1MXKLF0/lOpfgp1KMY3YqCXTUTWklVBsXvy7pqzdN8QSwXABpZidnPYCs4HqgayAoobDVz7pImZXRxKJ/SJwQPgzNeV8ZC6tShRdkFAN75WRW9ncTUnpLkoE8MW1K7rp6zcKrEAasYv1RZOk9taBlg6KJ4xkkCwAa3ANi/I0LnuQIieM2YICzMFUcyxAA9pMD3NXEcUmNdTuEXlbEAX7++QvlDg+tFeNNp/bqvvmrMazDiApzYjiCoUpzjOpiWVb7QYFbK2ewIG8dP4e/JpHcWV0X9tgBJ6sCLBsHcSt+PsZJRRkdwASgxZdQ1WBYZQFBo7mhtPXReI4kctWNTkbIq2KxqQNr5DcFjWwLEQLGYlcfSDB9aD5gMV/bAqTsHEK6hkYMp5FSCP1iBsiIgIiICIiAiIgIiICIkPi+OKt1eNesykXV0qg7anbuGxoCya5cyAl3Er/AIBlf8pxLD7OIKi/tEFj+sTPxMPrs1/4r/wuoFhErvgmZN0z9YPzcyqb9mRACPaQ038Jx2u1K6Mi1rU71d0QR6ymjR8jyIIgSamYiAiIgIiICIiAiIgIiICVnSeE9Ziy6DlxoH1IKJDHTpcKfWIAYVz7e0s4qBV5PSHEtA9YGLBQDhzBiTyFaO+eui8BDZcmjq8blSmM0CCAdTkDZS1jb7NncmTOK4ZciMjC1Io93sIPcQdwe4iV+DpXq/mcxLZl9XSpZsq9zqij3N3A33EQNvDf2vP/AIOAfiyx0vgJ6t9PWIjl8ibdoaSAd9iVNNR8PECROH41lz5crcNmVHTEoOkN6uu7VGLfSHdN+FvhdP8A/wA/0R9aQebDmEBHqnc1uK2IesfT+IgEdZuAQOpzWQfABNx7No4DEWzPmCHFjZAulgFZ2BJ1lPo7Uu+57+QllUQMxMRAzETEDMTEQMxMTMBERAGVnBnRnzo2zZHGXGT9JRiVKHmpU7eBB75ZzTxPCrkXS66hdjxBHIgjcEeI3gbbmZXfAcqfk+JJHhmQZK9jKVb9ZMaeJ/Pwe3Rk/hrgWFytvXxQZfVx4nx5WHLU7IQntGkk+GoeM9fFrv8AleIZh3rjHVKfaQS/4p64/gCcBw4SuKwFFrahb7Q0AjmtjmOcCdcBhOe4boDKpW8911Ycq2RdQxpkQDq7IXnjJo76Td7TXw3QfE4705lu9XrZNLkrpNrVLW52599VHxY6W5mUGPobMrLWbsjIzt85lJNsrXpOx2DLoPZFgiXwhGYiICIiAiIgIiICIiAldxPDumU50UZNSLjdCdJpWYgoTtfbNg0DQ3HfYxArT0jkOw4TLf2jiVfeQ529gM3dG8GcYcsRryZDlYL6oJAWhfPZRv3kk98mRATRxuVlxuyJ1jhSUW61NWws8rNTfEDm+Gz8ZShhTUEOpVcH58A5C6MBfVNenxB8KmMHF8WrtqxllLg1pBAQaQxRtfrVdLXnc6SoqM4tc6eN4wAnq7LMpC9X6oOIHTYyb29gt9HzkjjeN4hWcLj7IKBCMevslbLA9YNR1dnTtQ33l1UVGcRzXE9I8YivkOJKVXbSFJqusrtdZvsqNy31VPbdJcWFbTw+ptJOMldF0Ml6xrOk2MdDe7Pu6KoqXerXPLxnFsBaaDoxsSuNjv1tOtMRZKb7ct/K7HoniMzHJ1qaQCNPZ0772B2jqApaba75bSwqZkQiIgIiICIiAiIgIiICIiAiIgIiICIiAiIgIiICIiAiIgIiICIiAiIgIiICIiAiIgf/2Q=="/>
          <p:cNvSpPr>
            <a:spLocks noChangeAspect="1" noChangeArrowheads="1"/>
          </p:cNvSpPr>
          <p:nvPr/>
        </p:nvSpPr>
        <p:spPr bwMode="auto">
          <a:xfrm>
            <a:off x="1833052" y="-588963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196" name="Picture 4" descr="https://encrypted-tbn0.google.com/images?q=tbn:ANd9GcTJVushku4oAnQxNJZATB-36UI7gQyDLbJcMvoIBTpOC2RNYkY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890" y="1638308"/>
            <a:ext cx="2733160" cy="193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2886178" y="3573016"/>
            <a:ext cx="64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7A0029"/>
                </a:solidFill>
              </a:rPr>
              <a:t>?</a:t>
            </a:r>
            <a:endParaRPr lang="es-ES" sz="3200" b="1" dirty="0">
              <a:solidFill>
                <a:srgbClr val="7A0029"/>
              </a:solidFill>
            </a:endParaRPr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1571" y="1933224"/>
            <a:ext cx="3559346" cy="137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29 CuadroTexto"/>
          <p:cNvSpPr txBox="1"/>
          <p:nvPr/>
        </p:nvSpPr>
        <p:spPr>
          <a:xfrm>
            <a:off x="6171077" y="3314695"/>
            <a:ext cx="64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7A0029"/>
                </a:solidFill>
              </a:rPr>
              <a:t>?</a:t>
            </a:r>
            <a:endParaRPr lang="es-ES" sz="3200" b="1" dirty="0">
              <a:solidFill>
                <a:srgbClr val="7A0029"/>
              </a:solidFill>
            </a:endParaRPr>
          </a:p>
        </p:txBody>
      </p:sp>
      <p:sp>
        <p:nvSpPr>
          <p:cNvPr id="39" name="CuadroTexto 6"/>
          <p:cNvSpPr txBox="1"/>
          <p:nvPr/>
        </p:nvSpPr>
        <p:spPr>
          <a:xfrm>
            <a:off x="2665463" y="5671669"/>
            <a:ext cx="3821578" cy="461665"/>
          </a:xfrm>
          <a:prstGeom prst="rect">
            <a:avLst/>
          </a:prstGeom>
          <a:noFill/>
          <a:ln>
            <a:solidFill>
              <a:srgbClr val="7A002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7A0029"/>
                </a:solidFill>
              </a:rPr>
              <a:t>Processable vs </a:t>
            </a:r>
            <a:r>
              <a:rPr lang="es-ES" sz="2400" dirty="0" err="1" smtClean="0">
                <a:solidFill>
                  <a:srgbClr val="7A0029"/>
                </a:solidFill>
              </a:rPr>
              <a:t>understandable</a:t>
            </a:r>
            <a:endParaRPr lang="es-ES" sz="3200" dirty="0">
              <a:solidFill>
                <a:srgbClr val="7A0029"/>
              </a:solidFill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2051720" y="3898711"/>
            <a:ext cx="2404433" cy="1522137"/>
            <a:chOff x="371593" y="3563547"/>
            <a:chExt cx="1968159" cy="1222572"/>
          </a:xfrm>
        </p:grpSpPr>
        <p:pic>
          <p:nvPicPr>
            <p:cNvPr id="27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5665" y="3563547"/>
              <a:ext cx="837260" cy="895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CuadroTexto 6"/>
            <p:cNvSpPr txBox="1"/>
            <p:nvPr/>
          </p:nvSpPr>
          <p:spPr>
            <a:xfrm>
              <a:off x="371593" y="4509120"/>
              <a:ext cx="19681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smtClean="0">
                  <a:solidFill>
                    <a:srgbClr val="7A0029"/>
                  </a:solidFill>
                </a:rPr>
                <a:t>Business manager</a:t>
              </a:r>
              <a:endParaRPr lang="es-ES" sz="1600" dirty="0">
                <a:solidFill>
                  <a:srgbClr val="7A0029"/>
                </a:solidFill>
              </a:endParaRPr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5359210" y="3755454"/>
            <a:ext cx="2381142" cy="1872208"/>
            <a:chOff x="2622906" y="3429000"/>
            <a:chExt cx="1949094" cy="1503747"/>
          </a:xfrm>
        </p:grpSpPr>
        <p:pic>
          <p:nvPicPr>
            <p:cNvPr id="21" name="Picture 6" descr="D:\Documents and Settings\rafael.pastor.saenz\Desktop\Microsoft Clip Organizer\j0433944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306" y="3429000"/>
              <a:ext cx="1023045" cy="1126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CuadroTexto 6"/>
            <p:cNvSpPr txBox="1"/>
            <p:nvPr/>
          </p:nvSpPr>
          <p:spPr>
            <a:xfrm>
              <a:off x="2622906" y="4509120"/>
              <a:ext cx="1949094" cy="423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err="1" smtClean="0">
                  <a:solidFill>
                    <a:srgbClr val="7A0029"/>
                  </a:solidFill>
                </a:rPr>
                <a:t>System</a:t>
              </a:r>
              <a:r>
                <a:rPr lang="es-ES" sz="1200" dirty="0" smtClean="0">
                  <a:solidFill>
                    <a:srgbClr val="7A0029"/>
                  </a:solidFill>
                </a:rPr>
                <a:t> </a:t>
              </a:r>
              <a:r>
                <a:rPr lang="es-ES" sz="1200" dirty="0" err="1" smtClean="0">
                  <a:solidFill>
                    <a:srgbClr val="7A0029"/>
                  </a:solidFill>
                </a:rPr>
                <a:t>architect</a:t>
              </a:r>
              <a:endParaRPr lang="es-ES" sz="1600" dirty="0">
                <a:solidFill>
                  <a:srgbClr val="7A002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8004031"/>
      </p:ext>
    </p:extLst>
  </p:cSld>
  <p:clrMapOvr>
    <a:masterClrMapping/>
  </p:clrMapOvr>
  <p:transition xmlns:p14="http://schemas.microsoft.com/office/powerpoint/2010/main" advTm="4842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 txBox="1">
            <a:spLocks/>
          </p:cNvSpPr>
          <p:nvPr/>
        </p:nvSpPr>
        <p:spPr>
          <a:xfrm>
            <a:off x="0" y="274638"/>
            <a:ext cx="9144000" cy="43971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-80" normalizeH="0" baseline="0" noProof="0" dirty="0" smtClean="0">
                <a:ln>
                  <a:noFill/>
                </a:ln>
                <a:solidFill>
                  <a:srgbClr val="7A0029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itchFamily="18" charset="0"/>
              </a:rPr>
              <a:t>Visual Gap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10050" y="2438587"/>
            <a:ext cx="2562715" cy="11699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0490" tIns="55245" rIns="110490" bIns="55245" numCol="1" spcCol="1270" anchor="ctr" anchorCtr="0">
            <a:noAutofit/>
          </a:bodyPr>
          <a:lstStyle/>
          <a:p>
            <a:pPr lvl="0"/>
            <a:r>
              <a:rPr lang="en-US" sz="3000" b="1" dirty="0">
                <a:solidFill>
                  <a:schemeClr val="bg1"/>
                </a:solidFill>
              </a:rPr>
              <a:t>Way of defining </a:t>
            </a:r>
            <a:r>
              <a:rPr lang="en-US" sz="3000" b="1" dirty="0" smtClean="0">
                <a:solidFill>
                  <a:schemeClr val="bg1"/>
                </a:solidFill>
              </a:rPr>
              <a:t>a PPI</a:t>
            </a:r>
            <a:r>
              <a:rPr lang="en-GB" sz="3000" b="1" dirty="0" smtClean="0">
                <a:solidFill>
                  <a:schemeClr val="bg1"/>
                </a:solidFill>
              </a:rPr>
              <a:t> </a:t>
            </a:r>
            <a:endParaRPr lang="es-ES" sz="3000" dirty="0"/>
          </a:p>
        </p:txBody>
      </p:sp>
      <p:sp>
        <p:nvSpPr>
          <p:cNvPr id="3" name="AutoShape 10" descr="data:image/jpeg;base64,/9j/4AAQSkZJRgABAQAAAQABAAD/2wCEAAkGBhQSEBUUEhQUExUWFxQUGBYXGBwYGBwaFxwcFBwXFxgYICYgHRojGhYdHzshIygpLCwuFx4xNTAqNSYrLCkBCQoKDgwOGg8PGjAlHyMzLCorMDUsKSk1NTUuLDIsLCwtLzIsLDIqLDQpLCksLCwsKTUsNSwsLCwtKTAsLCwvKf/AABEIAEEAjAMBIgACEQEDEQH/xAAbAAACAwEBAQAAAAAAAAAAAAAABgQFBwMCAf/EAEYQAAIBAgMDBwgDDgcBAAAAAAECAwARBBIhBQYxBxMiQVFhcTJCYoGRobHBFHPRFyM0NUNSU3KDkpOywuEkJTN0s9LwFf/EABoBAAIDAQEAAAAAAAAAAAAAAAACAQMEBQb/xAAxEQABAwIEAgcIAwAAAAAAAAABAAIDBBESITFBBRMiUWFxkaHwFTJCgbHB0eEUUoL/2gAMAwEAAhEDEQA/ANxooqu25t+HCRc5OxVCwW4BOpuRoPCpAJNgi9lY0Uo/dUwH6Vv4bfZR91TAfpW/ht9lW8iT+p8EuNvWm6i9KP3VMB+lb+G32VExnK3gwPvZdz3qQPfrSuikaLlp8CVBkaN08XrxJiFXymC+JA+NZdjOVEPwkyD0VPxOtVUu9cLG7SMx7wT8a58k1QPcgefkR9lS6cbBalit54E8/MfRBPv4VWz77r5kbHxNvhes9G8sH55/dNS4NuYM+XicvcI3PyrEfachs2Mj/P5VfOedE1S76ynyVRfaajrvdiL3JUjrGUW+2quLbmzB5WIlP7Mj5VLg3n2SpBzyMfSRyPZagUHE3G5uPXYjpn4vNMuC2m2KXo85CQL5lsU94qlx+2J4nyjEB7da2PqOnGu0/KJs11ys7FR1c24HuFQ23t2P3/uSVpm4dWPaA299zmPIZJ3XIyd5r3HvZiB5wPio+VqnYXfdvykYI7VNvcappd49kHhJKvgr/MVywcmGxUnN4SZnksWCuhW4Xj0iLVjdR8ShGLMjx+qQGQaFaBs3bMUw6Da/mnQ+yp96y1leJ9bo6+oj19lPexdsiWIMxswOVvEdfrq+jr+YSyTJwV0cuLI6q4pF5YfwBfro/g1PJrO+V/aSHCrEDdxKjEDqsG49+tdqBwErb9aeQ2aUmbj7Bw+Nl5iRZlcIzl1kXKcpGgUqT53bU3efd3BYLEpC4xDKyqxcSKCoJK+Tk1tbtr5yRfjE/UyfFauOUvdufFY+MQpmBjVc1wAOkeNzfhXUc8ifCXWFutUAdC9s1T75cnJwkXPwuZYhbNmAzLfQHTQrfr0rnuNu1hse7RuJ0ZEDswkWxN7aLkuPaaZ+UfepIsKcGuZpGVVYlSFCra+p4kleq/jVRyMfhU/1Q/nFK2SQ05c457KSG47BV+39i4HCYz6PIuIy2UmUSLpm68pTgPHqr3vbybthYjPDJz0IsTcAMoNrNpoV14jtrpykbMlm2oyxRs7MkQFgT1f+17qct+NtRYbZ7QM6tK0QiVBqToFLHsAFzrRzHjl4TcnVGEdK6Utzt0cHjkYnn4mDZQOcVs3RzG3QHCqPffdkYLFc2hYxsqspbjroQSLcCD7RUzdTa30aGKXqXGqG/VaIhvcac+VvZQkwiTrqYmFz2pJofflPtpuY5kwBORUWBZ2pB3H3ZTG4grKWWNV1K2vmOiqLg9h9lW2/G6WFwAQATyNIHsTIoAK2tcZLnU8Bauu4p5qfBRedM0mIfwCtHEvuZvXVhy0nXDeEv9NBe4zht8j+0WGC6qNx91sJj86tz0bRiO55xSGLZuAyaeTe1zoahb9blHAyKUzNC+gY2uGHFWIt4ioexsW0WEnkjbK6y4RlPYQZK1fZuKh2vs8h7XICuBxSQdY+I8aiV74n4r9HQqWgOFt1k2ycNhnhlZ45i0MfOHLKoDdNUsAUJHlDiTV1yXFf/qdAFV5uWwYhiBYcSALn1VXRbJfDfT4ZBZkgt3Ec5HZh3EVJ3Mw0sEvP+ScjItxr0ra91JW1UUEL3vd3duWyrvhIJTvvdiVacBdSq5Se+97eoV13ewTtExUAjOePgo0qmwWDeaQKouSbk9nea0bAYIRRqi8APaes14WmhNXK6V2QTRt5ji4qs3l23zKZU8tvcO2ss3tJMAJuTnW59tNO38QXxMhPU2UeC1B32wATZKNxZ5Y2J9TWArbRvfVcRadmn14pXEvcexVPJF+MT9TJ8VqRyvsRj4ypIIhUgjQghm1BFVu423MNgpRPI0rOUdCixjKLkahs2vDsqXvbt3BY7ELK0k8YVAhURKSQCToxbTjXsiD/ACMdsrJ7jBa6fZsGuO2SpnALGDPmPEMFvnB6tRek3kY/CZvqR/MKj7w8pPOYf6NhIzFFlEZZjd8oGXKLaDTrrhuJvJhcCzSO0rs8YUoqLZbNfRs2o07KqET2xPFtdAmLgXBSOU7a86Y90SaVFyRnKrlRqNdBSMzkm5JJPWTc+2mbfbbOHxkzTxNKHIRQjIAOjpfMG+VLFbYG4YwLZql56RVwB/lp/wB0v/Ea1bdSdcfsgRyG5yNA56wV0DeNrNWZCbCfRTDzs9zIJb80vHIUy+V38a+7ub2nC4fFQi/35bIR5reSSewZD7hVE0Rlb0dQU7XYSrLdfGLLtuNk0QEog9BEKL7hf11c8tPHDeEv9NKu5GKhgxEcz88zoTZEjDAgiw6RYW49lNu+jR7REZHORGPNYMqm+a3YTbhWSpqYaaZrpHWAH521RiGA3KRsCf8AAYr6zCfGSrTk+2jNhsQHVSYm6MgOgI6iO8fOp+z9kJFGyeUGKs2bUEpfKbdVrmpGKxqRLd2C932CuLVcfEl4qZmK+57th67lTjtorTbO0hPLnyBejzfeVuGs3aLi9q4bPw/PTCFWUOwLWPGw4mlrEb1xmOUKJA+Uc0wta9xfMOoWqTyVuW2mCSSTHLcn1Vmi4LUTgzVZIttv+h6yTNBe7pLXtk7HSBbKNetjxP8AbuqwooroMY1jcLRYLeAALBIW9WyzHMXHkvrfsPWKqppFlhEE4Z4g4eytlYEX4Hs14VpuIw6upVlDA8QRSvj9yrm8LW9FtR6jXGmpJ4JedTHP14rK+JwOJqXMNudsp+LTqfSa3vAqbHycbMPCVz+1H2V8n3ZxC/ky36pBqIdnSA9KKS3WMpGnjanHGa5mTwfMJMRGrVZJyV4BtA0jHjpICfhevEvJns5TZpHU9YMoHutVukZMFsGObPnqwIc+DGlltnykm8chPX0TWmbi9RGBYE332+SdzgPhXaXcTZS8ZZD4Pf8ApqHNupsscPpLeDW+IqZFsGduET+sW+NTIt0MQeIVfFh8r1m9q8Rf7oPgUl3HRvklebdvB+ZHL4tIPgFrlBu7AvmZv1iT/anuDcc+fJbuUf8AarPDbpwLxUufSPyGlQTxOfJ7yB32+iBC92qQoMP5qL6lHyFXGE3WnfioQelp7hrT3hsKiCyKq+AArraiPhLdZHEq1tONyliLcePLZ3e/atl9lwagy8lGDY3ZpyT1mS5+FO1qK68DG04tELeutXCNo2WX4/k9wscpQRSvaN5gefAuEIW3+noSWHX21YbpbCwkWKjfDrLmaB3JdwQvSVGjItfOCdey1OuI2dG7Z2W7ZDHfXySQxGh6yB7K8Q7KjR86IFbp3I08shm04XJUG/dWkzyEWLlOBo2U6iiiqUyKKKKEL4aDRRQheE417FFFK1CDX0UUUyEUUUUIRRRRQhFFFFCEUUUUIRRRRQhf/9k="/>
          <p:cNvSpPr>
            <a:spLocks noChangeAspect="1" noChangeArrowheads="1"/>
          </p:cNvSpPr>
          <p:nvPr/>
        </p:nvSpPr>
        <p:spPr bwMode="auto">
          <a:xfrm>
            <a:off x="155575" y="-296863"/>
            <a:ext cx="133350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AutoShape 14" descr="data:image/jpeg;base64,/9j/4AAQSkZJRgABAQAAAQABAAD/2wCEAAkGBhQSEBUUEhQUExUWFxQUGBYXGBwYGBwaFxwcFBwXFxgYICYgHRojGhYdHzshIygpLCwuFx4xNTAqNSYrLCkBCQoKDgwOGg8PGjAlHyMzLCorMDUsKSk1NTUuLDIsLCwtLzIsLDIqLDQpLCksLCwsKTUsNSwsLCwtKTAsLCwvKf/AABEIAEEAjAMBIgACEQEDEQH/xAAbAAACAwEBAQAAAAAAAAAAAAAABgQFBwMCAf/EAEYQAAIBAgMDBwgDDgcBAAAAAAECAwARBBIhBQYxBxMiQVFhcTJCYoGRobHBFHPRFyM0NUNSU3KDkpOywuEkJTN0s9LwFf/EABoBAAIDAQEAAAAAAAAAAAAAAAACAQMEBQb/xAAxEQABAwIEAgcIAwAAAAAAAAABAAIDBBESITFBBRMiUWFxkaHwFTJCgbHB0eEUUoL/2gAMAwEAAhEDEQA/ANxooqu25t+HCRc5OxVCwW4BOpuRoPCpAJNgi9lY0Uo/dUwH6Vv4bfZR91TAfpW/ht9lW8iT+p8EuNvWm6i9KP3VMB+lb+G32VExnK3gwPvZdz3qQPfrSuikaLlp8CVBkaN08XrxJiFXymC+JA+NZdjOVEPwkyD0VPxOtVUu9cLG7SMx7wT8a58k1QPcgefkR9lS6cbBalit54E8/MfRBPv4VWz77r5kbHxNvhes9G8sH55/dNS4NuYM+XicvcI3PyrEfachs2Mj/P5VfOedE1S76ynyVRfaajrvdiL3JUjrGUW+2quLbmzB5WIlP7Mj5VLg3n2SpBzyMfSRyPZagUHE3G5uPXYjpn4vNMuC2m2KXo85CQL5lsU94qlx+2J4nyjEB7da2PqOnGu0/KJs11ys7FR1c24HuFQ23t2P3/uSVpm4dWPaA299zmPIZJ3XIyd5r3HvZiB5wPio+VqnYXfdvykYI7VNvcappd49kHhJKvgr/MVywcmGxUnN4SZnksWCuhW4Xj0iLVjdR8ShGLMjx+qQGQaFaBs3bMUw6Da/mnQ+yp96y1leJ9bo6+oj19lPexdsiWIMxswOVvEdfrq+jr+YSyTJwV0cuLI6q4pF5YfwBfro/g1PJrO+V/aSHCrEDdxKjEDqsG49+tdqBwErb9aeQ2aUmbj7Bw+Nl5iRZlcIzl1kXKcpGgUqT53bU3efd3BYLEpC4xDKyqxcSKCoJK+Tk1tbtr5yRfjE/UyfFauOUvdufFY+MQpmBjVc1wAOkeNzfhXUc8ifCXWFutUAdC9s1T75cnJwkXPwuZYhbNmAzLfQHTQrfr0rnuNu1hse7RuJ0ZEDswkWxN7aLkuPaaZ+UfepIsKcGuZpGVVYlSFCra+p4kleq/jVRyMfhU/1Q/nFK2SQ05c457KSG47BV+39i4HCYz6PIuIy2UmUSLpm68pTgPHqr3vbybthYjPDJz0IsTcAMoNrNpoV14jtrpykbMlm2oyxRs7MkQFgT1f+17qct+NtRYbZ7QM6tK0QiVBqToFLHsAFzrRzHjl4TcnVGEdK6Utzt0cHjkYnn4mDZQOcVs3RzG3QHCqPffdkYLFc2hYxsqspbjroQSLcCD7RUzdTa30aGKXqXGqG/VaIhvcac+VvZQkwiTrqYmFz2pJofflPtpuY5kwBORUWBZ2pB3H3ZTG4grKWWNV1K2vmOiqLg9h9lW2/G6WFwAQATyNIHsTIoAK2tcZLnU8Bauu4p5qfBRedM0mIfwCtHEvuZvXVhy0nXDeEv9NBe4zht8j+0WGC6qNx91sJj86tz0bRiO55xSGLZuAyaeTe1zoahb9blHAyKUzNC+gY2uGHFWIt4ioexsW0WEnkjbK6y4RlPYQZK1fZuKh2vs8h7XICuBxSQdY+I8aiV74n4r9HQqWgOFt1k2ycNhnhlZ45i0MfOHLKoDdNUsAUJHlDiTV1yXFf/qdAFV5uWwYhiBYcSALn1VXRbJfDfT4ZBZkgt3Ec5HZh3EVJ3Mw0sEvP+ScjItxr0ra91JW1UUEL3vd3duWyrvhIJTvvdiVacBdSq5Se+97eoV13ewTtExUAjOePgo0qmwWDeaQKouSbk9nea0bAYIRRqi8APaes14WmhNXK6V2QTRt5ji4qs3l23zKZU8tvcO2ss3tJMAJuTnW59tNO38QXxMhPU2UeC1B32wATZKNxZ5Y2J9TWArbRvfVcRadmn14pXEvcexVPJF+MT9TJ8VqRyvsRj4ypIIhUgjQghm1BFVu423MNgpRPI0rOUdCixjKLkahs2vDsqXvbt3BY7ELK0k8YVAhURKSQCToxbTjXsiD/ACMdsrJ7jBa6fZsGuO2SpnALGDPmPEMFvnB6tRek3kY/CZvqR/MKj7w8pPOYf6NhIzFFlEZZjd8oGXKLaDTrrhuJvJhcCzSO0rs8YUoqLZbNfRs2o07KqET2xPFtdAmLgXBSOU7a86Y90SaVFyRnKrlRqNdBSMzkm5JJPWTc+2mbfbbOHxkzTxNKHIRQjIAOjpfMG+VLFbYG4YwLZql56RVwB/lp/wB0v/Ea1bdSdcfsgRyG5yNA56wV0DeNrNWZCbCfRTDzs9zIJb80vHIUy+V38a+7ub2nC4fFQi/35bIR5reSSewZD7hVE0Rlb0dQU7XYSrLdfGLLtuNk0QEog9BEKL7hf11c8tPHDeEv9NKu5GKhgxEcz88zoTZEjDAgiw6RYW49lNu+jR7REZHORGPNYMqm+a3YTbhWSpqYaaZrpHWAH521RiGA3KRsCf8AAYr6zCfGSrTk+2jNhsQHVSYm6MgOgI6iO8fOp+z9kJFGyeUGKs2bUEpfKbdVrmpGKxqRLd2C932CuLVcfEl4qZmK+57th67lTjtorTbO0hPLnyBejzfeVuGs3aLi9q4bPw/PTCFWUOwLWPGw4mlrEb1xmOUKJA+Uc0wta9xfMOoWqTyVuW2mCSSTHLcn1Vmi4LUTgzVZIttv+h6yTNBe7pLXtk7HSBbKNetjxP8AbuqwooroMY1jcLRYLeAALBIW9WyzHMXHkvrfsPWKqppFlhEE4Z4g4eytlYEX4Hs14VpuIw6upVlDA8QRSvj9yrm8LW9FtR6jXGmpJ4JedTHP14rK+JwOJqXMNudsp+LTqfSa3vAqbHycbMPCVz+1H2V8n3ZxC/ky36pBqIdnSA9KKS3WMpGnjanHGa5mTwfMJMRGrVZJyV4BtA0jHjpICfhevEvJns5TZpHU9YMoHutVukZMFsGObPnqwIc+DGlltnykm8chPX0TWmbi9RGBYE332+SdzgPhXaXcTZS8ZZD4Pf8ApqHNupsscPpLeDW+IqZFsGduET+sW+NTIt0MQeIVfFh8r1m9q8Rf7oPgUl3HRvklebdvB+ZHL4tIPgFrlBu7AvmZv1iT/anuDcc+fJbuUf8AarPDbpwLxUufSPyGlQTxOfJ7yB32+iBC92qQoMP5qL6lHyFXGE3WnfioQelp7hrT3hsKiCyKq+AArraiPhLdZHEq1tONyliLcePLZ3e/atl9lwagy8lGDY3ZpyT1mS5+FO1qK68DG04tELeutXCNo2WX4/k9wscpQRSvaN5gefAuEIW3+noSWHX21YbpbCwkWKjfDrLmaB3JdwQvSVGjItfOCdey1OuI2dG7Z2W7ZDHfXySQxGh6yB7K8Q7KjR86IFbp3I08shm04XJUG/dWkzyEWLlOBo2U6iiiqUyKKKKEL4aDRRQheE417FFFK1CDX0UUUyEUUUUIRRRRQhFFFFCEUUUUIRRRRQhf/9k="/>
          <p:cNvSpPr>
            <a:spLocks noChangeAspect="1" noChangeArrowheads="1"/>
          </p:cNvSpPr>
          <p:nvPr/>
        </p:nvSpPr>
        <p:spPr bwMode="auto">
          <a:xfrm>
            <a:off x="460375" y="7937"/>
            <a:ext cx="133350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AutoShape 16" descr="data:image/jpeg;base64,/9j/4AAQSkZJRgABAQAAAQABAAD/2wCEAAkGBhQSEBUUEhQUExUWFxQUGBYXGBwYGBwaFxwcFBwXFxgYICYgHRojGhYdHzshIygpLCwuFx4xNTAqNSYrLCkBCQoKDgwOGg8PGjAlHyMzLCorMDUsKSk1NTUuLDIsLCwtLzIsLDIqLDQpLCksLCwsKTUsNSwsLCwtKTAsLCwvKf/AABEIAEEAjAMBIgACEQEDEQH/xAAbAAACAwEBAQAAAAAAAAAAAAAABgQFBwMCAf/EAEYQAAIBAgMDBwgDDgcBAAAAAAECAwARBBIhBQYxBxMiQVFhcTJCYoGRobHBFHPRFyM0NUNSU3KDkpOywuEkJTN0s9LwFf/EABoBAAIDAQEAAAAAAAAAAAAAAAACAQMEBQb/xAAxEQABAwIEAgcIAwAAAAAAAAABAAIDBBESITFBBRMiUWFxkaHwFTJCgbHB0eEUUoL/2gAMAwEAAhEDEQA/ANxooqu25t+HCRc5OxVCwW4BOpuRoPCpAJNgi9lY0Uo/dUwH6Vv4bfZR91TAfpW/ht9lW8iT+p8EuNvWm6i9KP3VMB+lb+G32VExnK3gwPvZdz3qQPfrSuikaLlp8CVBkaN08XrxJiFXymC+JA+NZdjOVEPwkyD0VPxOtVUu9cLG7SMx7wT8a58k1QPcgefkR9lS6cbBalit54E8/MfRBPv4VWz77r5kbHxNvhes9G8sH55/dNS4NuYM+XicvcI3PyrEfachs2Mj/P5VfOedE1S76ynyVRfaajrvdiL3JUjrGUW+2quLbmzB5WIlP7Mj5VLg3n2SpBzyMfSRyPZagUHE3G5uPXYjpn4vNMuC2m2KXo85CQL5lsU94qlx+2J4nyjEB7da2PqOnGu0/KJs11ys7FR1c24HuFQ23t2P3/uSVpm4dWPaA299zmPIZJ3XIyd5r3HvZiB5wPio+VqnYXfdvykYI7VNvcappd49kHhJKvgr/MVywcmGxUnN4SZnksWCuhW4Xj0iLVjdR8ShGLMjx+qQGQaFaBs3bMUw6Da/mnQ+yp96y1leJ9bo6+oj19lPexdsiWIMxswOVvEdfrq+jr+YSyTJwV0cuLI6q4pF5YfwBfro/g1PJrO+V/aSHCrEDdxKjEDqsG49+tdqBwErb9aeQ2aUmbj7Bw+Nl5iRZlcIzl1kXKcpGgUqT53bU3efd3BYLEpC4xDKyqxcSKCoJK+Tk1tbtr5yRfjE/UyfFauOUvdufFY+MQpmBjVc1wAOkeNzfhXUc8ifCXWFutUAdC9s1T75cnJwkXPwuZYhbNmAzLfQHTQrfr0rnuNu1hse7RuJ0ZEDswkWxN7aLkuPaaZ+UfepIsKcGuZpGVVYlSFCra+p4kleq/jVRyMfhU/1Q/nFK2SQ05c457KSG47BV+39i4HCYz6PIuIy2UmUSLpm68pTgPHqr3vbybthYjPDJz0IsTcAMoNrNpoV14jtrpykbMlm2oyxRs7MkQFgT1f+17qct+NtRYbZ7QM6tK0QiVBqToFLHsAFzrRzHjl4TcnVGEdK6Utzt0cHjkYnn4mDZQOcVs3RzG3QHCqPffdkYLFc2hYxsqspbjroQSLcCD7RUzdTa30aGKXqXGqG/VaIhvcac+VvZQkwiTrqYmFz2pJofflPtpuY5kwBORUWBZ2pB3H3ZTG4grKWWNV1K2vmOiqLg9h9lW2/G6WFwAQATyNIHsTIoAK2tcZLnU8Bauu4p5qfBRedM0mIfwCtHEvuZvXVhy0nXDeEv9NBe4zht8j+0WGC6qNx91sJj86tz0bRiO55xSGLZuAyaeTe1zoahb9blHAyKUzNC+gY2uGHFWIt4ioexsW0WEnkjbK6y4RlPYQZK1fZuKh2vs8h7XICuBxSQdY+I8aiV74n4r9HQqWgOFt1k2ycNhnhlZ45i0MfOHLKoDdNUsAUJHlDiTV1yXFf/qdAFV5uWwYhiBYcSALn1VXRbJfDfT4ZBZkgt3Ec5HZh3EVJ3Mw0sEvP+ScjItxr0ra91JW1UUEL3vd3duWyrvhIJTvvdiVacBdSq5Se+97eoV13ewTtExUAjOePgo0qmwWDeaQKouSbk9nea0bAYIRRqi8APaes14WmhNXK6V2QTRt5ji4qs3l23zKZU8tvcO2ss3tJMAJuTnW59tNO38QXxMhPU2UeC1B32wATZKNxZ5Y2J9TWArbRvfVcRadmn14pXEvcexVPJF+MT9TJ8VqRyvsRj4ypIIhUgjQghm1BFVu423MNgpRPI0rOUdCixjKLkahs2vDsqXvbt3BY7ELK0k8YVAhURKSQCToxbTjXsiD/ACMdsrJ7jBa6fZsGuO2SpnALGDPmPEMFvnB6tRek3kY/CZvqR/MKj7w8pPOYf6NhIzFFlEZZjd8oGXKLaDTrrhuJvJhcCzSO0rs8YUoqLZbNfRs2o07KqET2xPFtdAmLgXBSOU7a86Y90SaVFyRnKrlRqNdBSMzkm5JJPWTc+2mbfbbOHxkzTxNKHIRQjIAOjpfMG+VLFbYG4YwLZql56RVwB/lp/wB0v/Ea1bdSdcfsgRyG5yNA56wV0DeNrNWZCbCfRTDzs9zIJb80vHIUy+V38a+7ub2nC4fFQi/35bIR5reSSewZD7hVE0Rlb0dQU7XYSrLdfGLLtuNk0QEog9BEKL7hf11c8tPHDeEv9NKu5GKhgxEcz88zoTZEjDAgiw6RYW49lNu+jR7REZHORGPNYMqm+a3YTbhWSpqYaaZrpHWAH521RiGA3KRsCf8AAYr6zCfGSrTk+2jNhsQHVSYm6MgOgI6iO8fOp+z9kJFGyeUGKs2bUEpfKbdVrmpGKxqRLd2C932CuLVcfEl4qZmK+57th67lTjtorTbO0hPLnyBejzfeVuGs3aLi9q4bPw/PTCFWUOwLWPGw4mlrEb1xmOUKJA+Uc0wta9xfMOoWqTyVuW2mCSSTHLcn1Vmi4LUTgzVZIttv+h6yTNBe7pLXtk7HSBbKNetjxP8AbuqwooroMY1jcLRYLeAALBIW9WyzHMXHkvrfsPWKqppFlhEE4Z4g4eytlYEX4Hs14VpuIw6upVlDA8QRSvj9yrm8LW9FtR6jXGmpJ4JedTHP14rK+JwOJqXMNudsp+LTqfSa3vAqbHycbMPCVz+1H2V8n3ZxC/ky36pBqIdnSA9KKS3WMpGnjanHGa5mTwfMJMRGrVZJyV4BtA0jHjpICfhevEvJns5TZpHU9YMoHutVukZMFsGObPnqwIc+DGlltnykm8chPX0TWmbi9RGBYE332+SdzgPhXaXcTZS8ZZD4Pf8ApqHNupsscPpLeDW+IqZFsGduET+sW+NTIt0MQeIVfFh8r1m9q8Rf7oPgUl3HRvklebdvB+ZHL4tIPgFrlBu7AvmZv1iT/anuDcc+fJbuUf8AarPDbpwLxUufSPyGlQTxOfJ7yB32+iBC92qQoMP5qL6lHyFXGE3WnfioQelp7hrT3hsKiCyKq+AArraiPhLdZHEq1tONyliLcePLZ3e/atl9lwagy8lGDY3ZpyT1mS5+FO1qK68DG04tELeutXCNo2WX4/k9wscpQRSvaN5gefAuEIW3+noSWHX21YbpbCwkWKjfDrLmaB3JdwQvSVGjItfOCdey1OuI2dG7Z2W7ZDHfXySQxGh6yB7K8Q7KjR86IFbp3I08shm04XJUG/dWkzyEWLlOBo2U6iiiqUyKKKKEL4aDRRQheE417FFFK1CDX0UUUyEUUUUIRRRRQhFFFFCEUUUUIRRRRQhf/9k="/>
          <p:cNvSpPr>
            <a:spLocks noChangeAspect="1" noChangeArrowheads="1"/>
          </p:cNvSpPr>
          <p:nvPr/>
        </p:nvSpPr>
        <p:spPr bwMode="auto">
          <a:xfrm>
            <a:off x="612775" y="160337"/>
            <a:ext cx="133350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AutoShape 19" descr="data:image/jpeg;base64,/9j/4AAQSkZJRgABAQAAAQABAAD/2wCEAAkGBhISEBAQDxIPFREOFxISEBQQEBQPFRIUFRAXFhQQFBUXGyYeFxojGhcSIi8gLycqLCwsFiAxNTAqNSYrLCkBCQoKDgwOGg8PGikkHyUqLDUvKSo1LyotKS0sKTUpMjIsLDUvKSksNS8sKS0pKSwsKTQpKTUpKS81LCksKSwpKv/AABEIAGgApAMBIgACEQEDEQH/xAAcAAEAAQUBAQAAAAAAAAAAAAAABgEDBAUHCAL/xABHEAABAwICAwkKDAUFAAAAAAABAAIDBBEFEgYhMQcTIkFRYXGxsyMyNVJyc4Gy0dIUFjM0QlNig5GTocEVdJTh8CU2VJKj/8QAGwEBAAIDAQEAAAAAAAAAAAAAAAEDAgQFBgf/xAAwEQACAgEBBQcDAwUAAAAAAAAAAQIDEQQFEiExYRMyQVFxwfAiM4EUobE0YoKR0f/aAAwDAQACEQMRAD8A7iiIgCIiAIiIAiIgCIiAIiIAiIgCIiAIiIAiIgCIiAIUWPX0xkjcwOc0nvXNJBB4jq4ljJtJtLJKSbwy/dVXOKqtqI3uY+WUOabHhu/EcymWj2K7/ECTw2Wa/p4nen2rnaXaMNRY68NPqb2o0MqYKeU10NqqXWo0kxfeYrNPdJLhnMON/o6yorhs1RNI2NssuvvjndwW8Z2pqNoxptVSi5PoKNFK2t2NpLqdBRaXSfFjRUM0zOE6FoDM5zXc5wY0u5dZuehcHqtJKuRxe+pqC52s2me0ehrSAOgBd7TaWV8d7ODj36iNTxzPSV0uuI0mheMyMbIHTAPAID6xzHWOy7c2pVqtCsZjY55dMQwEkMrHPdYbbNza1Z+khnHaL5+TD9TLnuM7bdLrzbS6SVcbg9lTUBzeWV7h6WuJB6CF0DTLSOWfBaKqa58cksoD97c6O5a2VjrWOwuaTZTPQyhKKzzeCIayMk3jkdSul15uoK2rmljhjnqC+VwYwGokaC47ATm1KUfELGvrH/1zveUz0KhwlNIiOrcu7Bs7TdLrhmKaK4vTxOmldOWM1vLKt0haPGIDr2Wlw3S2sgkbJHUTXBuWvkdIx32XNcSCP1UrQbyzCaZD1m68Si0ejbpdcp3UsbkdDhs0T5YxURvkIZI5nfMicAcpF7XWn3MsTmficLXzTOaWzXD5XvGqI21E2VcdG3V2mfPh6Fj1SVm5jy/c7eERFom2EREAQoiA0OlGCb6zfGDukY2D6bfF6RxKLYLiZglD9eU6njlb7RtU0x3FxBHcWMjtTBz+MeYKB09M+Z+VgzPddx6yV5bae7DUxlT3/HHn4f7PQ7PzOiUbe78yXcTrnTzF5vwjlY3bYfRaP82lTTR7BxBHwvlH63nk5GDo61B6KqMUrJLAmM3s4egjmP7ro9FVtlY2Rhu1w1c3KDzhZ7HULLJWTeZ/OPt0/JhtNyhCNcViPzgRvdQ8F1P3XbsXCabv2eU31gu7bqHgup+67di4TTfKR+Uz1gvoez/tP19jxWt+4vT3PUAQrnmk26o6kq5qYUzXiItGYzFt8zGu2ZDbatPU7tcpY4R00bXkENcZS8NPLlyi/wCK5sdHdJJpcGb0tVVFtNnOqr5STyn+sVOMZ/25h/n5O0qFBCSTylx/EkroulWHPgwCgilBa8S5nNO1uffnhp5CA4X512r3xgv7vZnKq5TfT3IloZ4RovPR+svRYXnTQzwjReej9ZeiwudtLvx9De0PdfqYGkHzSq8zN2ZXmlvF6F6W0g+aVXmZuzK80t4vQrdm92RVr+9Enu6H8wwT+XHYwrX7lfhSDyZuyK2G6H8wwT+XHYwrX7lfhSDyZuycro/00v8AL+WVv76/Hsd5REXAOyEREAVisq2xsdI82a3WfYOdXytZjVLG9rRMJC0HYx2UX4r6+lVXSlGDcefXkWVpSmlLl0INieIumkMjuPU0cTW8QCmGjOD7zHneO6SWJ+y3ib+5/ssalwykD2EMkuCCM7iW34iRflUkC4+z9E42O61py6HT1uqTgqq00iGaW4RkfvzBwZDw+Z/L6evpWPo1jW8vyPPcpDr+y7id7VM8QiY6J7ZBwCLH9rc6i38Bp/Gqf/P2KnVaSdOpV1DS8cfz+GW6fUwto7K1P1+eRf3Tz/pVT912zFwml+Uj8pnrBegsTw2F1A6Go358PAuLhslg8Fou22w29CiMWiuEhzSIau4It3Z22+r6S9toNSo0/Unl/wDDymsocreDXxk+nwKmkcXyU9O97trnwxvcbatZIudSt/Fmk/4tL/Txe6tmi52/LzN3dj5GBBgNMxwfHT07XN2OZDG1w6CBcKHbs/zGHz7eykXQFoNMsOppoWNq2yOjDw5ojcWHNlcASQRqsSraJ4tjJ8Su2Ga2kcS0M8I0Xno/WXW6vdUoYpHxPM+aJzmOtCSMzSQbG+vWFrMH0awxlRC+GKpEjHtMZdK4gOB1EjNrC+MR0Ywt00rpIaovc95eWyuALi4lxAzbL3XQunVdP6lLkadULKo/S1zK6QbrNI+mmjgEzpJWOjaHR5GjM0jMSTxXXHx1Lq/xTwj6mr/Od7yzsG0bwlkzHthlDmkFm/vdIwOvqNrkX6VnVbVRF7kZGFlVlrW80R7dIontoMHLmkb3C2N9x3r94i4J5+C//qVFNEcdFHWRVDmlzWZg8Dblc0tJHOL3XfccggfA9lW1ronWu1wvc8Vra78llADonhH1NX+a73lhRqYutwkn48upldQ1ZvRa8P2NyN17D+Wo/JPtW60b0wp67ffg2+dxyZ87Czv82W3L3jlDPinhH1NX+c73lJtCsJpId/8AgbJm5973zfXl97Z8trk22uWtbClQbipZ6mxXO1ySk1glKIi0TbC+ZGAgg7DtX0icwaaajym34LPoprix2j9Qr00WYdSxQyx1bVqKvspZXI2HPtI4Zbr5MxyjY39Svmjorm5GofqVebDcrMa2wsEjVvy3pB2bsd2JhY1HeB48n1gowyi1jVxjrUurm3jcOjrC1babWF0q5YRozjlm2fWMabFwBHEvn+IR+O1W58MDnFxJ183MrTsHHEdfOFWlEs+oy2VrCbBzb9KwNIos0TR9oeqVj/BVmTsLomX4j1XCySUWmjFvKaNDh1JaaM8jh1rfvwOFxLiy5cSTrO07VjU1PZ7TyELcqbJvPAiEVg1FXo/DkcWtykAkEEnYOdR/4FzKaSjgu6D1LS/BVlXY/EicF4FvGIi6KnB8W55zlbrWDQYWHyNa7Ybk25hey3tZDdkQ5B+wXxQQWeD09SKeIkOOZFwaPwfV/qfasikw+OK+9ttmtfWTsvbb0lZKKlyb5suUUgiIsSQiIgPlxXwI1csqrHGScloxq40qtlSyJYDeT5lFwscQrKIVMqzTMWj6RUsigkxTCrhj4IH+cau5VWynJGDHZFrCyV85VVGwg7YVi7ysqyplRPAaLUkepvMFSGOxV8hAEyMFURFBIREQBERAEREAREQBERAEREAREQBERAEREAREQBERAEREB//Z"/>
          <p:cNvSpPr>
            <a:spLocks noChangeAspect="1" noChangeArrowheads="1"/>
          </p:cNvSpPr>
          <p:nvPr/>
        </p:nvSpPr>
        <p:spPr bwMode="auto">
          <a:xfrm>
            <a:off x="155575" y="-471488"/>
            <a:ext cx="15621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" name="AutoShape 22" descr="data:image/jpeg;base64,/9j/4AAQSkZJRgABAQAAAQABAAD/2wCEAAkGBhQRERUUEhQVFBUVFxUVFRgWGRodGRwhGCEaIBgcHR4cJycfIx0vHR0gHy8sLScrOC4sGSo9NjMqPSorOCoBCQoKDgwOFw8PGi0kHCQvKjI1Li8qNTQsNDQtLSouNCw1KTUqLDApKSwsNDU1LC8wLyk1LywpKSwqNSkpLDAsMf/AABEIADAA3QMBIgACEQEDEQH/xAAbAAEAAgMBAQAAAAAAAAAAAAAABQYDBAcCAf/EADcQAAIBAwIFAQYEAwkAAAAAAAECAwAEERIhBQYTMUEiBxQjMlFhQnGRwRYzgRU1VWKjs8PR0//EABkBAQADAQEAAAAAAAAAAAAAAAABAgMEBf/EACcRAAICAQQCAQQDAQAAAAAAAAABAhEDEiEx8FFxQSIyYeETofEE/9oADAMBAAIRAxEAPwCV5vaebjS20dzNCsgjA0O+kegknSrKPH2rxdTXvCL6BGunuIpSuQ5Y5BYKwwxYgjOQQf3rFzisx48otiomxF0y2MZ0N3zt2zSRpbficMnGFMhOnpOrL01wdjpA3AY5IyMZzvXqpfTFbVp4+Thb3fvkmPbLxGWI2vSlkjz189N2XOOljOkjPc/rUdzFw6/4QI7hL2SdC4VhIXxncgFWZgQcEZBBrY9uHe0/K4/4ax8atuK8WKQyWwt4g2ok7DPbJySTgE4AFVxbY4XVb3fstP7pc3tR69qPH5GisJYZJIhNHK5COy9+iQDpIzjJqXtfZtcq6seKXDBWUlT1cHByR/N89qgva/ZCFLCJe0aTIM/5eiKsHDrfjfWj6skBi6idQAJnTqGvG3fTmq21ijpaXPPsnmb1Jvg0OeOIypxmyRJZFRjbalV2CnMzA5UHByNjkdq6YK5Vz9/flh+dr/vtXVRXPmX0Q9GuP7pClKVzGwpSlAKUpQClKUApSlAKUpQClKUApSlAKUpQClKUByTm9Z4eNLcx200yxiMjQj4b0EEagrDz968cStr3jdzDrtXtoY8glwwwGK6zlgpJIUAACuvUrqX/AEUlS3SqzB4bvfZnM/bJw2WU2vSikkx19XTRmxnpYzpBx2P6V0sUZsbnavtYyyaoxj4v+zRRqTfk5l7ZOHSyta9KKSTSJ89NGbGeljOkHHY/pW0vtNuv8KuP9X/yrodK0WaOlRlG6/JV43qbT5OVe0i3mHE7aeKCWYRJC50I5BKSu2nUqkA9v1qe4Lz/AHE88cT8OmiV2wZG6mF2JycxgeMdx3q70o8qcVFx4/IWNptpilKVzmopSlAKUpQClKUApSvjMB3/ACoD7SlKAUpSgFKUoBSlKAUpSgOV8SZhdXUmJFEd7APeBI2IlIiypQHJBz9MererJb83yt0cqnxOIT2h2PyR9XBG/wA3oH/VScvJlu0ryMJD1JFldDI3TZlACkpnBxgfpROTLcTdUB9QlM6rrbQrtnUwXtvneup5ISSvuxioST2Kzec0PLY3nvCwmSNRrtXjdSnrAGo6supGDkY3ra4VzdcM8BcRdKW7ntNKqwYaOoVbOcdlxjH3z9JpuSbdlkEhlkMqLEzSSMW0qdQUN3AzvWaDlOBBGFVvhzvcr6j876tR+49R2o546qu0FGdle4LztcXBDJD1EljndFEUq6Cm8StK3obWNjjGDXkc6T+6CUMhYSqlxiB82wIOrXHq1NgjGcjY/arJa8rxRaum8yIwcCNZWCLrzqKjwd8j6HtisQ5OiAfEk4aRg0kglbW2FKgMfKgE4FRrx3x3vWNM/I41dauGTyK6vm1lYPHsD8NvUu5I+vfaqZZ3VzaLFPDEUjlS0hKzOWWSSRt5FAYldiN/v2roI4LELb3YLiHpmHSCflIKkZ75we9eLnl+KSKKFgdELRMg1HOYsaMnz2/rUQyRiq+LJlBvcrvEuZ7qM3AXok2UMcs+Vb4hYFiE39I0jY+ret625glublkhKRxwxwSSF1LO3VGrSuGAUafO+/it3inKcFw5d9YLKEkCOVEiqchXA7jNZLnlqJ5hMC8bhVQmNyoZVOQrAbEftUaoVxv/AJ+xplZWuC863M+HWHqLJDPJGoilUIybxI0jehtQ8jGDXn+NZvdVlDoT1QlwRA+bYYOdcerUfVtnI2qyWvK8cWoRvMqMHAQSsETX8xQfhOdx9PGKwjk6LS4Ek4aRtUjiU6320gMfK6dgPFW147473rI0zrkcwXWrhdxIrhibWZg6bA/DY6l3JA8jeoGyuWsrL3lLfp6RA0vUk19VDjWU9R0tvkZ7k4xVuPBYvdjbBcQmMw6QSPSRpwD37VHw8mQKFBad1RkdUkmdlzH8mzHGB9PtVYzilT8kuLbshJ+c59FtjQr3KzTKVjklComNC6UOS5yuo9hk/Styx5juLmSGJFW3c263E/VRiRqYpoVSVPdWOT4xtUj/AAdAFUJ1IyjySRsjsGQyfOFPhSd9PbeslzyvE5jbVMskSdMSLIwcr5DN+IZ3381Llj+ENMyE4bzjNJ7plYwbi4uoWwDsIuppI37+kZ/aoqz4jMYkNx05yeKJEupW9BBILL6vH4R43zmrVaclW8UqyKJMpI8qAuxVWcEPpXtg5zXscnwAn58GdboLrOkSLncDwCTuKt/JjXC7uRpl8kHHzlOQk2I+hNcS2yJhtaldYRy2cHLKcjAwPNZeV+aZ5pLZZumVubUzjQpBUoUBByTkHVnxjtv3qWTk23EnUw/zPIE1npqzjDOq9gxBP5Z2rNY8sQQtCyBgbeJoI8sThWxkH6n0jequeOtl3clRle7I+9kP9r2wycG1uCRk42aPBxWtxTmx47pVjeOSP3iK3dRE+V14zmXOnWD+HHb71M8W5ZiuZElcyq6KyK0UjocMQSPSR9BWqvJFuH1fF/mpPpMjaeov48Z+Y+frURlDa/Aal8EJwjnS4Y27yiMxzm7XSikMPd9RBySQchcYxWpd883ccEM5EBE8FzcKoVsr042dFPq38ZO3kferZb8pQRiHQrfAaZ48sSMy515+o3P5VXbHkcvOnUh6MEaTpoMxl1dYFSqD8KAEnwckVqpYm267v+irU130SM3NjrJMrtFGsdrBOHYMQGlLLggHJGQMAb71HJzpcfEiwhl94t4I3aN0GJlLamjY5yApxvvtU0vIdtodT1W6iRxszSOWxGdUeCTsQcYx9KxcQ5RjWOTRG87yPE7lpmVyY9ldXPZh/SqqWLx3YlqZETc7XCSvA3T1i5MKukUjgKkauzdNSWLEsNs7ZO5xmrVy3xKS4tkkljMch1BlKsu4JGQG9QBAyM/WoPgfJXolacMkkk/XTRIxeMhQg+J3LEZ1eDmrTZ2vTQIGdsZ3dizHJJ3J/OqZXCqjyTBS5Z//2Q=="/>
          <p:cNvSpPr>
            <a:spLocks noChangeAspect="1" noChangeArrowheads="1"/>
          </p:cNvSpPr>
          <p:nvPr/>
        </p:nvSpPr>
        <p:spPr bwMode="auto">
          <a:xfrm>
            <a:off x="155575" y="-212725"/>
            <a:ext cx="21050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431" y="1764232"/>
            <a:ext cx="3263943" cy="192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967419"/>
            <a:ext cx="3936787" cy="151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895" y="980728"/>
            <a:ext cx="6191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AutoShape 4" descr="data:image/jpeg;base64,/9j/4AAQSkZJRgABAQAAAQABAAD/2wCEAAkGBhQQEBIPEg8WEBAVEBQQDxYUFxUVFBUVFRIYFBgZFhIYHCggFxkjGRQUHy8gIzMqLCwsFh8xNTAqNSYrLCkBCQoKDgwOGg8PFykkHB4sKSkpKiksNCopKikuKSopKSwpKSkpLCwpLCwpLywpKSwsKSksLCwpKSkpLCkpKSksLP/AABEIAK8BIAMBIgACEQEDEQH/xAAbAAEAAgMBAQAAAAAAAAAAAAAABAUBAwYCB//EAEcQAAICAQICBgQJCQcEAwEAAAECABEDEiEEMQUTIkFRYQYycYEUFRYjQlNioaIzUnKRkpOx0dM0VHN0gtLwY7TBw2SDs0T/xAAVAQEBAAAAAAAAAAAAAAAAAAAAAf/EABoRAQEBAQEBAQAAAAAAAAAAAAARASFhQTH/2gAMAwEAAhEDEQA/APuMTBlZj4jNkfMEfGi48vVjUjMT82jWSHH5/h3QLSJA6viPrsP7p/6sdXxH12H90/8AVgT4kDq+I+uw/un/AKsdXxH12H90/wDVgT4lf0fxWQ5cuLIUYoMbAoCthw3NSx5afvlhAREQEREBERAREQEREBERAREQEREBERAREQEREBERAREQEREAZW9E+vxX+a/9OKWRlb0T6/Ff5r/04oFlERAREQK3g/7VxH6GD+DyyuUuTjVw5uLyt6q4+HvkOesc2IA3PMkCbm9IsI2LHV2LUKXILlKHYsH8onInZgeUlFpEqvlHhutRPYZ2IBIULV3V2e0DQvmJv4fpfHkydUjam0a7AOmuz9LkT215eMonREQEREBERAREQE85MgUEkgACyTsAB3k909Ss6Q7WfBjb8mRkeu5nTRpB8aBdq+xfdA9DpF3/ACOEsvc+Q9Wh8xsWI86qAvFHe8A8qyN99j+El5eICbFWP6Ks33gTX8PH5mT92/8AKBo67iF9bDjyD/puVb3I4r8U38J0guSwLVx6yMCrrfiO8eYsecyOOB20P70cffUidODSqZF/KrlxjH4nXkVWT9FlJv2X3QLSIEQEREBERAREQEREBERASDl6FwuzOcY1MbYgsLNAWaPOgP1SaZT8X6RjHkZOqLaX6sGxbMEVzpUWaAdd4En4hw/V/if+cfEOH6v8T/zkH5UH+7v+L/ZHyoP93f8AF/sgTviHD9X+J/5x8Q4fq/xP/OQflQf7u/4v9kfKg/3d/wAX+yBPHQuII6BNIetdFgx0m17YNiu6PifH4G7DatTarGgXqu7+ax7+Ux0V0uOI1UmmlRwbVgy5F1KQR5SwkiqrJ6NYGBBx7EctT1zBurq+yu/Psib+E6Ix4m1Iuk6dI7TEAUo2UmhYRbI51J0SoREQEREBERAREQE0cXwgyLpbxtSNmVhyKnuIm+IFdefHsVXiF7iCMeT3qeyx8wV9kfGjDnwuYe7GfvDyxmIFf8NytsnCkeeV0QfqQsfunvDwLahkyuMjj1ABpRLFHSu5uttRJPhVkSdEDmsXSXFmycDINbOqugYspxOUTVjbsEOgstv2wIydIcWuWur1DSAAMbaGbTjPrX83RL7sSOzXMzpNMaYxa589KcQSWGMqmgUDhylr1qGegbIAY9igTp2nri+P4gooXGUZsOrZGY67qr5Y6G9Nd3XMGX2mNMmcL1z6dL8SQxHCk/OOiAhlNKodS1k7Ea1vlq09xll0JxWTJhD5U6tyTYpl2B27Lbj75OqAJUZiIgIiICIiAnN8P/bj/jZ/+24adJOb4f8At5/xc/8A23CwOkiYuLgZmDFwTA5z0O9Qf5Tgv/wnSTl/RXiFx4tbsFUcJwVk8h8xU6D4fjoMcigGiCSB6xpefidhAkRI549AQNa7gsN+4cz5DzmX41AdJcAhS5F8lFWT4DeBvi5ExdKY3UOuRWUtoBBvtVde2t/ZCdJ4yEIyAh6GOu8kX/4gS4iICIiAiIgJo4vixjAJsknSijdmbuCjx2P6ie6b5UdNIRkx5L0r1ebFr7sb5Auhz4DskX3ah4wI7cVxGZiMdKAaOjSFBHMHO6tqYd4RCAdtUyvQmc7niaP6WY/eMij7pM6FzL1aYa0ZMaKmRO9aFcu9T3NyMsoHPnhOKxbjIcg8AQx/d5ACfdkHsMmcB0tq0q4ALEqjLelmAsqVbtY3ABOlvcTLHLkCqWJAAFkk0APM9053Oetd+r261+H6r/6X1PmruWqUH6WgDkRA6WImL7oGYiICJi5mAiYBgmBmIiAiIgYMqeN9GseVmZmbtNrKkY2UNoCWA6GiVUcpbxAoPkZh/wCY+H/pR8jMP/MfD/0pfMakJOmsTMFGQbnSpohGPguQjSx8gSYFd8jMP/MfD/0o+RmH/mPh/wClL+IFR8nFGLJiDsNYQWdPZGOtIVVAAArkJ5Po0hJcteQlWLaVNlRhA2PMfMKaPiZcxJBzz+h6EMBlYWpXkl76Ae1V0RjUVY5n3b+F9GVxlyMjHViOHklgMqKTqq2/JrQOw3l1US703u1Q5PRVWZMj5WbIH1saADbIANK1VDEm+/fd92eA9FUwlGGRiUI07IopVCiwoG9Dc98vYirSIiEIiICIiAmGWxRFgiiJmIFPxXo4rVocpXqg9tV/Q5Pj9iMB5TR8R5xsOK25etnH8ch/jL+IFCvo2zEHJn1UbGzOQfLrmdR7QLlrwvAriB0jc7szEszH7Tnc/wDiSYgc1j9HuIFk51Ll2ygr1mLS74nRjQJDiyhAPge+Zyej2brdaZqtdAYu+tRpQE/9Q2rbMfpX3VOkiM4tc8eh85Jc5BrKBCBlyqKDq2mwNtQDdsCxe1zbm6GzOEviWGnGqNpd1s2dRNc9iBZ32l5MVGcSuc4joHiMi6HzBgNRB1OGJbE68wBpottW9eHKbsnRPEdrRmChtTaSz7NQCjWN6pns87VD4y+qIXdrneH6G4lCCM6sSE60ktuVTEC3LtE9Ww3rZ/dNa9BcUVQPxAJBZr1ZCFbVqBCkdvy1erW1zpamY/SoXRXDPjx6XNnUSBqZ9I8Oscam7zZ8a7pNiIQiIgJAz9KdtsWJetyrWsA6VS9xrc8tt6Fnyk+ReL6OTJRIIceo6nS6+xh3eXLygaB0Ycm+d+s7+rFriHtXm/8AqseQk3JgDLoKhlIoggEEeFcqkHrsuH116/H+cgAyD9LHyb2r+zNh6axaQwyBrNKq2zk94GMdq/Ktu+B4+Avi/Iv2fq8hJX/Q+7J948hNnCdJq7dUwOPMF1lGq9N1qUjZlvvHvqa/nsv/AMfH7mzH37rj/EfZMcSF4TDkyJi16QXeiNbULJLue0a8TAsolQfSPGpIcMhWus2LBLAPaZdubAeZnrP6QIuPXpctbKE0kParrNjuGmjfgRGni1iVfDekOHIrur9lHGNjRqyaBvwvvmpPSnFveqhZvQxFW4AO2zE43oeXnCxcxKrP6Q41AJDA6wjggqV2QtfsGRTUmcHxoyqWAZaOlgwKsDQO4PkQffCakxEQEREBERAREjcZxBUaEK9awPVhyQDVWdtyBYO33XAkEzT8Px6+q61Os/M1Lq5X6t3ymk9GK+g5QMrqOZFLd3Yx2QDfK7PnJfVi7reBqwcbjyWEyK5HPSwavbU3XNeThUYFWRSGFMCBuPA+Mi5OGfEijBRAa2TIzG1PMLkJOkjmLsd212AnxPGPIGAIIIIsEbg+wie4CIiAiIgIiICIiAiIgIiIAzWMC6i+kaiACaFkDuJ51NXF9IJiFu1E+qBZZq56VG5lWnpSLBOIjETSsDdn9WhvYrMfIwL2eM2IOCrAMpBVgeRB2IInjheLXINSMGHI13HwI5g+Rm6BX5OhMLZOtbEpeq3AI8Ca7zVDfuAno9DYdC4+pUoralUjYE3Z94Jk6IEMdF4tL4+qXQ5JyKRam+fZ5TL9F4iGBxIdV6thveq7/bf9oyXECCOhsIN9Sl6QtkA7CqG/sH6hN/CcGmJdCKEW7AHnN8QEREBERAREQEg9IEIVz9WzlAUOncqjkFmCfSrQuw3q6vlJ0wRABouR/i9Os60ArkqmIJAbau0oNNXcTdTWnB5AGHwhmJHZLrjJU/6VXV74Ey5o4jjVRlQsNbmkXmT50N9I7zyE1fAWZND53J1WWXTjJHh2RsPZv5yRj4ZVqhuFC2d2IHK2O598CN0bhGHEmEsCypbee9sQOenUfdYkrJnVa1MBZpb2sk1Q95EqOk/Rzr8jO2ZqbGcXVlUZNDIykGxqNs2rnXZG21zVxPosGGzgEuXIK2jHXjYKV1eqOqqvBj72Li+LTJMoE9GT2Q2UZFRkdA6X2gyEk9r7BArlff3+l9GyMLYutBt1Y2p0HSK7aau0zc2NiyAYRdrkBAINgiwRyIPgZkNYsbg7ic9wvonoa2zF11I1EH6GNlAI1UQCwI8NIEZPRVioX4S1BsZFrdBF3ok7EuA191VCugXKCSL3FEjvAPL+B/VPdzmx6Jmy3XDd9R7BvmSGvV+VGrZ/btvOjEIzERAREQMGUXTnS2XGSqoUW1AfY6r56SbVSPA2x+ipl9PL4wQQQCCKIO4I8xAo+jOiMT3kbJ17E093pBHcysdRI8H5dwWXTYwQVIBUiiCLBHhXhKnifR+j1mBzicCgLNVzoHmo+z2l+zNPwni2+a6sKw55KA28juo9oDH7KwPHSvRyYD1mPL1L12VFksB3KAC1DwIZR+aOcldB9J5MwGvH2dAbrBQW/wA2rIY/aQldu7lM8H6PICWynrnNFrvTY5WCSX/1E13Vyk3pJnXE7Yq1hSV1KWBretIIO/KBLic+fSLIjtjbAXdVYkqHGqi4BC6WpT1fjfaFAze/TWTRhZcBvI1H1yFAyBSR2ATaksNWnYE+ULuRcxKfhOm3fCMx4dlPWdWUu2G9AkV4kAju3PITUencoV2PDGlsAkuN7XcgISEp+Ys9k9mWJ6vLmZR5+nnBOnAx0swcU5sDG7DS2nvIU3vseVz1l6dcY0y9Qe0rkjt0KyKgOoJq0kMWHZsjuiLF1MXKLF0/lOpfgp1KMY3YqCXTUTWklVBsXvy7pqzdN8QSwXABpZidnPYCs4HqgayAoobDVz7pImZXRxKJ/SJwQPgzNeV8ZC6tShRdkFAN75WRW9ncTUnpLkoE8MW1K7rp6zcKrEAasYv1RZOk9taBlg6KJ4xkkCwAa3ANi/I0LnuQIieM2YICzMFUcyxAA9pMD3NXEcUmNdTuEXlbEAX7++QvlDg+tFeNNp/bqvvmrMazDiApzYjiCoUpzjOpiWVb7QYFbK2ewIG8dP4e/JpHcWV0X9tgBJ6sCLBsHcSt+PsZJRRkdwASgxZdQ1WBYZQFBo7mhtPXReI4kctWNTkbIq2KxqQNr5DcFjWwLEQLGYlcfSDB9aD5gMV/bAqTsHEK6hkYMp5FSCP1iBsiIgIiICIiAiIgIiICIkPi+OKt1eNesykXV0qg7anbuGxoCya5cyAl3Er/AIBlf8pxLD7OIKi/tEFj+sTPxMPrs1/4r/wuoFhErvgmZN0z9YPzcyqb9mRACPaQ038Jx2u1K6Mi1rU71d0QR6ymjR8jyIIgSamYiAiIgIiICIiAiIgIiICVnSeE9Ziy6DlxoH1IKJDHTpcKfWIAYVz7e0s4qBV5PSHEtA9YGLBQDhzBiTyFaO+eui8BDZcmjq8blSmM0CCAdTkDZS1jb7NncmTOK4ZciMjC1Io93sIPcQdwe4iV+DpXq/mcxLZl9XSpZsq9zqij3N3A33EQNvDf2vP/AIOAfiyx0vgJ6t9PWIjl8ibdoaSAd9iVNNR8PECROH41lz5crcNmVHTEoOkN6uu7VGLfSHdN+FvhdP8A/wA/0R9aQebDmEBHqnc1uK2IesfT+IgEdZuAQOpzWQfABNx7No4DEWzPmCHFjZAulgFZ2BJ1lPo7Uu+57+QllUQMxMRAzETEDMTEQMxMTMBERAGVnBnRnzo2zZHGXGT9JRiVKHmpU7eBB75ZzTxPCrkXS66hdjxBHIgjcEeI3gbbmZXfAcqfk+JJHhmQZK9jKVb9ZMaeJ/Pwe3Rk/hrgWFytvXxQZfVx4nx5WHLU7IQntGkk+GoeM9fFrv8AleIZh3rjHVKfaQS/4p64/gCcBw4SuKwFFrahb7Q0AjmtjmOcCdcBhOe4boDKpW8911Ycq2RdQxpkQDq7IXnjJo76Td7TXw3QfE4705lu9XrZNLkrpNrVLW52599VHxY6W5mUGPobMrLWbsjIzt85lJNsrXpOx2DLoPZFgiXwhGYiICIiAiIgIiICIiAldxPDumU50UZNSLjdCdJpWYgoTtfbNg0DQ3HfYxArT0jkOw4TLf2jiVfeQ529gM3dG8GcYcsRryZDlYL6oJAWhfPZRv3kk98mRATRxuVlxuyJ1jhSUW61NWws8rNTfEDm+Gz8ZShhTUEOpVcH58A5C6MBfVNenxB8KmMHF8WrtqxllLg1pBAQaQxRtfrVdLXnc6SoqM4tc6eN4wAnq7LMpC9X6oOIHTYyb29gt9HzkjjeN4hWcLj7IKBCMevslbLA9YNR1dnTtQ33l1UVGcRzXE9I8YivkOJKVXbSFJqusrtdZvsqNy31VPbdJcWFbTw+ptJOMldF0Ml6xrOk2MdDe7Pu6KoqXerXPLxnFsBaaDoxsSuNjv1tOtMRZKb7ct/K7HoniMzHJ1qaQCNPZ0772B2jqApaba75bSwqZkQiIgIiICIiAiIgIiICIiAiIgIiICIiAiIgIiICIiAiIgIiICIiAiIgIiICIiAiIgf/2Q=="/>
          <p:cNvSpPr>
            <a:spLocks noChangeAspect="1" noChangeArrowheads="1"/>
          </p:cNvSpPr>
          <p:nvPr/>
        </p:nvSpPr>
        <p:spPr bwMode="auto">
          <a:xfrm>
            <a:off x="155575" y="-800100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2058" name="2057 Grupo"/>
          <p:cNvGrpSpPr/>
          <p:nvPr/>
        </p:nvGrpSpPr>
        <p:grpSpPr>
          <a:xfrm>
            <a:off x="3794996" y="1620216"/>
            <a:ext cx="993028" cy="1102022"/>
            <a:chOff x="3851920" y="2470994"/>
            <a:chExt cx="993028" cy="1102022"/>
          </a:xfrm>
        </p:grpSpPr>
        <p:grpSp>
          <p:nvGrpSpPr>
            <p:cNvPr id="2056" name="2055 Grupo"/>
            <p:cNvGrpSpPr/>
            <p:nvPr/>
          </p:nvGrpSpPr>
          <p:grpSpPr>
            <a:xfrm>
              <a:off x="3943895" y="2624074"/>
              <a:ext cx="824162" cy="898835"/>
              <a:chOff x="6156176" y="789306"/>
              <a:chExt cx="1044116" cy="1102022"/>
            </a:xfrm>
          </p:grpSpPr>
          <p:sp>
            <p:nvSpPr>
              <p:cNvPr id="2048" name="2047 Rectángulo"/>
              <p:cNvSpPr/>
              <p:nvPr/>
            </p:nvSpPr>
            <p:spPr>
              <a:xfrm>
                <a:off x="6240720" y="789306"/>
                <a:ext cx="360040" cy="2397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49" name="2048 Elipse"/>
              <p:cNvSpPr/>
              <p:nvPr/>
            </p:nvSpPr>
            <p:spPr>
              <a:xfrm>
                <a:off x="6753160" y="791688"/>
                <a:ext cx="432048" cy="32997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51" name="2050 Flecha derecha"/>
              <p:cNvSpPr/>
              <p:nvPr/>
            </p:nvSpPr>
            <p:spPr>
              <a:xfrm>
                <a:off x="6480212" y="1201320"/>
                <a:ext cx="288032" cy="224608"/>
              </a:xfrm>
              <a:prstGeom prst="rightArrow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52" name="2051 Hexágono"/>
              <p:cNvSpPr/>
              <p:nvPr/>
            </p:nvSpPr>
            <p:spPr>
              <a:xfrm>
                <a:off x="6840252" y="1219576"/>
                <a:ext cx="360040" cy="328328"/>
              </a:xfrm>
              <a:prstGeom prst="hexagon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54" name="2053 Retraso"/>
              <p:cNvSpPr/>
              <p:nvPr/>
            </p:nvSpPr>
            <p:spPr>
              <a:xfrm>
                <a:off x="6156176" y="1196752"/>
                <a:ext cx="216024" cy="328328"/>
              </a:xfrm>
              <a:prstGeom prst="flowChartDelay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55" name="2054 Cinta perforada"/>
              <p:cNvSpPr/>
              <p:nvPr/>
            </p:nvSpPr>
            <p:spPr>
              <a:xfrm>
                <a:off x="6384736" y="1603296"/>
                <a:ext cx="432048" cy="288032"/>
              </a:xfrm>
              <a:prstGeom prst="flowChartPunchedTap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2057" name="2056 Rectángulo"/>
            <p:cNvSpPr/>
            <p:nvPr/>
          </p:nvSpPr>
          <p:spPr>
            <a:xfrm>
              <a:off x="3851920" y="2470994"/>
              <a:ext cx="993028" cy="110202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063" name="AutoShape 12" descr="data:image/jpeg;base64,/9j/4AAQSkZJRgABAQAAAQABAAD/2wCEAAkGBhQSERQUExQWFBUWGBkYGBgYGBgYGBoXFxgaHBgaFhcYHiYeGxkkGhcXIC8gIycpLCwsGB4xNTAqNSYrLCkBCQoKDgwOGg8PGjAlHyUvLCwvKTUsLCwsLCwsLCwsLCwsLCwsLCwsLCwsLCwsLCwsLCwsLCwsLCwsLCksLCwsLP/AABEIAMIBAwMBIgACEQEDEQH/xAAbAAACAgMBAAAAAAAAAAAAAAAEBQMGAAECB//EAEEQAAECBAMFBQYFAwMEAgMAAAECEQADITEEEkEFUWFxgQYikaGxEzJCwdHwFFJicuEjgvEzkrIVQ8LSB1MWc6P/xAAaAQACAwEBAAAAAAAAAAAAAAACAwABBAUG/8QAMREAAgIBAwIEBQIGAwAAAAAAAAECEQMSITEEQRMiMlEFYXGBsZGhFDNSweHwFULR/9oADAMBAAIRAxEAPwBsmXEiUR2mXEqUxCEaJcTJTHSURIlEQhylMTS0RiERMhMQhtESpjkCO0piF0SoTEscJjpMQo7Sl4mAiFJ3V5V9ImTJX+XxYRCGwI6yx0nDK3pHifpHX4feo9APm8QhFljpKYl/DDeryHyjfsE/q8YhCFQjTRN7FP6vGNHDjerxH0iEIiI5iU4f9R6gfKOThzvB8R9YhCEmOCYlVh1bn5EGIVBr0509YhDhRiMxIRHJEQshVESkxOpMcFMQlAxTHBTBKkRGUxCA6kREpEEqTHBTEKBfZxGtMGZIiUiIQF9nuMZEuSNxCHSUxIlMbSmJEpiENJREiURtKYkSmIQxKI7AjAImkSCr3Q/HTxiEOEpiWUgksASeEGytnpHvHMdwoPqYKBowoOEQuwNGAPxEJ4XP09YJRhEDTN+6vlaO42pTBzQC8Qo2DoKDhGPFeR2wlqnJQkdwls5pU0DDQPqYsWWAjNS4GZMU8dalVmmjeWNwl272jGHKUhLqUCQVUSGfqbHda8XKSirZUISnLTEa4nFolpzLUEJGpLf56RFgNpInAlDtxDPxANW5gR51tTaS5xK8xPqA7gClmaxEN+x6ymd3jcMfk51rpGT+Ik5pVsdKfQaMLm3uXciNR0sgByWHGE20e00tAOQhaqsB7r8VDTiI2NpcnNhCU3UUN4U43tLJliihMNmSXrzFIqe3NvLnEpJZH5bBq38NeHQfAyiWAeo41AN6VA4eMZp5m9onRx9CktWR/Y9DweI9ohKmyvpdurCJyYX9n5bSEC7P6v8AOGJTGiDuKbOdkWmTRCrDJOjcqfxEC8CdC/OkGRkEAKpkoi4b73xGUw5gebgkm3dPl4RC7FZTHCkwXOwxTcU3i0QFMQsHUiIymCVJjjLEKB1JiJSIJWmIlJiFA5lxkStGRCHSUxIlMYBEiExCGJTEiEOWAc7h92iXDYUrtRP5v/XfztzhjLlhAZI5nU8zELIJGzgKrr+kW6nX0gzNoKCOYC25j/YyFrdjZP7jbwv0gZSUU2y4xcmoruMI2BFV7OdofgmHugOFE2q3rDjavaCXITcKUwISDUg2JOghcc0HHVY6fTZIz0VuMZkwJBKiABqbRSO1O2lT3lygrIKkh+8eI3BjTeH3NKNqrxWjlKsuSzEihCTdhqTr0gfaOBne2QVDutQgBKkkMFJBT7xcgsbPCJ5Hkjstjo9N0yxTudWVVClFgHc1AY6Cr6x6dgNvgYVMyYXWkMoJIJKgOLCoYva8IhgpaMyyCJhWUlCgVrVvITupTinwV7Mkn8TnnP7IkhVveFEkUYgB+HHcGNShvfJq6l4+o2rjf6/JFx2btBWJmhL5BlfJrUmu8sAG4l6RnarZCZspapmVJlhOSYp8zOklPdvrWrFR4xQ8d2il4acFSCozAkpJSoJBU9CpRDFnX3aioY2ZRie0EyfNOZ5uoMxRIFql6Br6Q7xVVcmVdK9alHZfuXiVg5aJahLSFKSB7zFLkt7pDA2ItYU3j4OWJc4LNSlyUjgdblzuYRWJXaP2QBB9ou2bKEy0/wD6ksNNSH5aZhu1bKUSnM5BGavMHnvjPKUZG5YZpPvZbtobZWoe0nTAhJLCUwZw93cmrH5QkxedRzJCipRLBu89TV6vRyfFoW7Z7SpmWzse8UpIAfXvXNtGvrAeExZNVMhJ+GoDakl8xA6xTm2MhgjBWlT9iw7O2QFEFZOYAO6kKdYpRqZbBgT0ixTsLKoJYICUsAKqU5oAHcqL8q3ipI7TypVQ6yQKk0cCtgKPYaeg8ztdNNmTpQBIc2NBBqcYqhMsOWcr4PVdhoIlB05P05s5FB7xFH4aQcRHm+y+3isPJCMhmLUaFRYAWdg5IfiHgjF9rppLKWQ9WQAB4Jqa7yecMh1MVHcwT+G5pTb7PgvWIxaEB1rSkfqIHrCraPamVLSSHmHclgP9xjzaVjPalRVU5rk11vrxvE+IxRUk2CbDdRqAV4eUA+qbTpGmPwqMWlN2XDZna2bPmJSJaEgljUqPQ09ItJEUPscl5qHJPpQGL8RDumlKSbbOb1uOOPJpiqOHgedhAbUPlBJEctGkxCqbKIoQ0RlEOFJBDEOICxGEIqKjzHOIWL1IiNSYIIiNQiEIMsZHZEZEKNgawdhsC9Vhhonf+76eO6OsJgmZS76DdxPH0gifPCUlSiwSCSeAvEbohITGAQu2Xt2XPoHSdymc8mhoExSkpK0FKLi6kjAIpPb3G5lolAsE94/uNvAepi5YvFJlS1LVZIJPTdx0jx/aW1ita1q94kkg0Z7Cu70EZepe2k6Xw3Dqm8nZfk5mpmOySTmLsObAHcaw8l4pGUCZVQACnqczOQCLNQXiv7NxjLC1PfxOnQVPNoabTw+UBQV74tezfFqaxhmklsd5Q1NX9hnhdsJlMUpBTVLGge4fjeG2PxX4pBKe5YB0hAu62Lu7O9alKelWlSciBNmNvAL/APGjm3AamBdsdpFTJeVHd3kGpToLMBwEFDJJKmJyYIyknHldx7j9vSJQ7y/azPiIAYFm7iRc2ruSNYQ7V7WIWnKhJ62879RFWIL1PlE4QL+tYa7a3AjjSewVMw8yYMzhKEamwJ3D4lQPLFciS6bnQH9xN26CCJKQAX77ghi4AJF6GrV4b4FmKo1gPv79YWvY0cu2NPwkpSgAoUFkuT4n/ETTtkGpSUsNxdX0hJLB6QfgtolBOXUafdICnYxrbYinS5gBYFPRi3M2jNnIALrAWGPdc3IIBLAgtepaJk4wqNal9a+usRZ1KFaxd0SENWzJEShRh0FT1b6x2rFpSSXCafCHPTQbnvGkJWpLAU8BEUzZ2Ud8s/If8iIGLbLypR2NoxQKkqzMxJqVEk6O2ulIIXjUKJJUptyQw8y8Ry0S2YSyvlMZt9hXT+Y4my0j/tAc1k+kXJomJyaCsNj5SQWCupAPRoxW2s+UZRlTQAl7mtDqfOkRJDhghKX8/wDcqDdn4VKVDMWHBSE16B/8xXyLlzbLt2HnmZMLBgBoGHpF2Iij7K27Lw6CUgqLMMy1M/Mu3+Yzanb9YLI9mBxqXbe+/hGzDkjjjuzgdR0mXPlbiqRdiIGxWPly/wDUWlPMgHwvHlG0u2U5amVOUpI0SQgHmEgaHdCoY3vZirlRSq9WBg31P9KLh8La9cv0PUsT22w6SyCqYeAYeKvpDuRNzJCmZwC3OPItlz0KWPfNdEoT4tePXsMhkJ/aPSLwZZTk7M3W9PDDSiQYnBvVN92/lC9SYdQPicLmqL+sajnirJGRIaXpGRCxleK1282kZchMtJrMU39qWJ8ynwizpEebdusf7TFZQe7KGX+66vUD+2M3UyqFe5u+H4vEzK+24Fg9phIa2nWLtsXtJRpigUgUVrRvGPNRXWrX+u+CMOoiUp1ZSzhNXNWADaUJ6CMMJSg7R3Oo6WGRbl57cbWSZSJaVOFuo5anu+6Oq28I8r2mt5gyuBQVIA3PSjPrFm2ZI9pKKi7qLa0ASfMnfpCedsdRVW3AMwqxUKFw46eTm25apA4YQxQ8KP3IsAXZ7PzPR4umwdlmf31pcCiQbEjeLkQu2F2aMwIKkhKUvUPmW5uqtAzAM1Obxf8ACykoAADNQQqMNUrYzqupWOHhw5/BWdrbKJJK05laJCe6bXrbx+cVbaeBDgkAEmwSyRwpfkI9K2pP7rx5xtLahMwqGhKUcN6ok3WyEdK5T3fYT43Z7HjdqegNIHTJNrwfNBAzHWv+ecZh5Lgl2J5+dYFM2cA0vBLJYV6wTiNlZVMpQBHvBLqILtXTzgnE4v2QAluCRVZuaD3fyjjfk7Quwo7wqItkW+5J+ESA78g7+kc4WR7RYSTlD3Z2H7Us8OMNgUKBIIAFyosw5fKsBYnFpSSJdAzFXxF/QRSC9WxtGGRLVU51A1AoOpqX4QThcDqkIA3rU/lCqUKwyxeHIQkkNpV9bOPu8Cwqp8heOxKUoZU/+2WAPOK/MXLJstR4n6QerZ6QnMtQSNB8R5Ju3GIpc8JAyJbiWKj0sLRcfcBxS2RxIwilPkQRqxLn0EQTtnTifdV0g9RnEVVkBtRvQQP7Wakf6hI3976RGu4UZf8AUFOBm3KVU4GJZEpeYBTprcg0Gprwhrg9pTZdcwVvGZ34tyh9hdtJnJOeUsAEAqAcAm1Ra0WmnyBOU48K19SubdwKpJSkTCpJAWlbKTmBAqL2L1erQjxExR1PnHpE/suJyAUTCRpmAPTQ+sIMV2YnS1FpcuYGIrUV1alRpFttO0tiYsmOcdLlv+hVCtdRnUxLlIJAJFASLPVoYYUJDd1RIu6wAT4AiO17JmpNUEdIk2fhEZ2miYB+lnB31BflTnFPIPWGK3uy0dl57qoli7OFG3jHp2WPMdh4hMpfdzM7jNQkPqBakXDAdr0LU0zug2VpyO7nGjpskY7SZ5/4hhnOdwWw8KY5iQKBDguDYio8Y5IjoHGZwZYNwIyOssZEKsDx+LEqUuYbISVc2Dt1jxjGz1KzKUe8TmJ/Uan1j0z/AOQMRlwhQC3tFBPQd4/8W6x5FiJxtcCOf1LuVex6L4VjrG5+7JcNiiVAU4n7pHc3Ee1mDLQA0YsQG+kAJm5UneqnTX75wXhwAhSviWco5XUfQPzhKVbnUm72Q2XtEsVJGVJYAWpYNThrHeExLKClHWrGrfWAsViApMpIDZEsTqVEuTyZgOUdYZNXNk1MBKep0XDCoLUy54XbiZSe+Weo4DQEx1tPtfLQgFKgondFSxcxc6ySpnISkE2uaQIZDS8xo9hof41g03wjH4MLuXPsWTAdrSvNnNACW3BqV3nlFVM3Osfdy5jeBwwysSxWdA9Bre0S4fClLORwHO58gOsC1uaYaVenazMZiMxbR6/IeETYYZiUJBUsjugaV95W4Xbj5jJwxLqUciHqrf8AtGp8oIkT5sz+lhUEDUj3jxWrSIkFPjb9SPaWDMpnWFqfvVdidDrugZKrGHM3smuSjNPWASRQOzmztU9BGsTsYhADFgWH9wKvDKmCafDE45x7OznD4hBlnMAKB+Lbtx+kAT5YQzuRcG3LS8dz5aEoZKVEguVP3ToAA2nWF+KnPpaBHQTW4bIxiQXy23HXS5jjE7WUzAsTqanhX71gVJZI3+cQzJajcV5Hz42i6CemztM1yHLnjXneDkzMqQQPipSzD+YElyHWCWAF6h+NIcowSVAMbEljY0Go1puiNUC5Jkf4cqSASRmYqJchIemhMcDCoTcrGr5QR6wXiMCVAse8QAkAhuAclh1hUWdlMG3VqPIxde4lbvYIVKQS4mdCCPC8HYWeqWChKu4ogkBTgkWJFK9ISqyvTMd9m6XgnDKQk1Cn5/xC5x9jTD2Z6tsjEpMpLtUbm8REsyWHcFPIhxzv9Y88lbRxRSTLByJatGD2cmOMXj8SwBmKzEO1qXDVrDFkaVUc59F521JF9WyAXWB4XgFcgrDggA1Sdebc6R5vOWtf/cObcTflxiTC7aWkFOYg2zVfkft+cRzvkZHpNPD3+hc52ElSy81bqf3QH6k6Qvxm2EBwhArxL03HStYQSsUtiCXfShf+eMcKngOxY6hVPP6xnt3sbY4Yr1Oy1YHtfMkCnu3ys4rytFw2H2zkYnu5si/yqND+1WvKh5x4+vErGpHiG5x1IxMoq76STvS4rxGsaceacDH1Pw/FkVrZnvZjI8QTtvFJ7sufNCB7oClMB1jcav4qPscr/icn9S/ctn/yfjC8pIqkAk7nJDcLDzigLSGJGobxuY9NxGw0tMmS1oUzf0ykWBIcCrqBD03mhBING25sJcnMUpvVQAIyh2IarVbla0Z8kXq1HT6PLCGPw/YQIwhWqnIWtxg1LElvdSGHHefXxjrBAS5ZPxLdIG5Op62jmaNAGAhWSXZG3DB3bMlIzKh3iMB7JKEmqlOpXTTxaO+x+yitZmK91Pmb+X0gnaU/2mJUR7ssAHpUwCVKy5z1ZNC4W7/sLNoz1ImJTLUUEIykgkEhSWUN9fnAGNxBBCDZIZuOsEFWeYpaufU19ABECNmTJs4ISCpaq043fc0HF9hcsdbs3MJKmTcMkNwGjavDeT2cmJSlUyWpazVKA7nnw4XNeMWDZOBk4IHMtBmK95TAtfuoLObhyLxvaHbdABEtOZR+IuAORP0humNbsyLJOUqxxte4nwvY+bNVnxByJFkChbc3w+sWfCJk4ZDAplp6B/G5im4rtJNmWVlH6deZv4Qsxa1NUknjU+sRSS4DyYZ5P5kqXsi1bX7QyZwCEOqo7woAxFQSPlAGE7TqQkoSlCspcXAcoyk3u2raUOkV3CJUC5pQtZ36txrBOAKchJDnSzacOcDrd2EunxxjpF2NxYJLIA3MpZHmWiFGc/Beop6ZoaTkPUgOTqSS+811r4GO8MoF+6AQHDAAU6OT1iJofpl2IpcqflqsJ5zAOjAktwIjJWzSo99Yb6/uynQQTLxVAkDMXqBm3c4GUpWYkJZ3IoNOHhEci1jY3nrBCELWVJBASEpSlPNkDvHRyX4wXiJAlkDUgGhBobO0S7IkSVS0TJiiZj5giyGBIbeXapBp5Qu7Q4hU6Yr2IdNMxTpuDcGv/iI1aszr10lSQq2njiqgIFnUmnjviXCykLRlKcwTR0K7xfUhQvxqGoLNEE9CUBIp4nNXqxHhzNW4kTgk+6HJodCLUDfZ4xcVQ6TUlsHYrZmX/TU6TXvDKoDV2oW4eEZgtnKcgM4epUkCgehdvq0SrdQbS9/mTURBiJZAYHvWL3po1r6xbimKU5JVZLhcaQXVY6aEbo5xmzjlzy6p0F/A/KBlTMyRdQ/LUmjVNCQG1pbhHezp6kElNE3IVbLZ+Lmg10EDprku3yhYpanqK+cErWFh1e9va/BQHrD3EyZWKFGRMFjZ+B3+sV/E4VUtWVSSl7G4PEHURVewUcl87MkxGJDsEltBcjkYnwpUhJKP6g1SwUU73FzzFIXlTUoX+73jcp0EKSopO6yvA0b7YxagDPI+CWVj0KLLTlHCw5pNhyIjczDgOUEZTrceOnIgGN+2ROfOklTUKSArNoS/vDfrxjrZsj2anzHi2g4jXduiSjSsqGR9yBMtehPjGR6Ts/s5h5spK/aye8H94DxDhjwaMivDkJfX406aZTlbdy+zI+IBx/eoWt99I7k7YAl98ZjUIJqBUVILv3QQGs76QimzCFBSX/phDFnZiGNaXI8YyZOsNw8zU+ZiW6o1OEWHEpV3tas24DdzaCcHgwtQDjR3pdvrAez8O4J3N5/4hpJXlUTu+UJlQ6LklsXvC4VEqSAn3QPHeTzipLk5ZRJoZpJP7Q5fwhxPxh/DpY95QAbWsK9sLAGV/hCNKANmZt9oZPfgwdOnFu+7/Arw0kOnNQElR5X9APGJtnbQKELUgAKWupO74RyrEeLWSaAhw3+41+QgdM4ozpqzsws9BaAjszdOKmrZFiJylrqSSaOeI0PONYWTnFX4/wCd0G4TZk2etOWWwFSSCABvUTozw3UcLhgRK/qzBcr7yQeCQQmmh8zDUrFyy6fKuRL+CNFMBLtmsndfXkHPOAcRiEgijs9ww6DnqfAQdtHEmaSuasrVz0GgAtrAUqT7Q9wBIapNWg1SFuT7gAnE3NNX/mHmG2GkhKgpwwLggsNXAqC41/mBE7HzJJceJL8w3ziKfh57ZQqYUcAUhjwoFU5xPLRT1N7bFnx2EkS0BOfvbnzKehcISAXpqdebrlzEhKvZpK1NlzDIHL6ApJOhuKQllYFkMWSQKE0vS3GJJMwIJIWs5GKsgqBQXNE1LORqL2iSZeOOlbuyRU8laQXBZstXN/eZuTbounZrZ8laXWE5ksB3XYG/Tn84qWExqnqhgouPaKcgF2AJYnoKtFk2biljMEZSSmjDLu31JhK2lY3qHqx6VsT7WmSlLMsywlANSgMpPIamIP8A8cBQDIUFgAHIAyypnra7v8LCtbHUtipplMtVONb9bW66QVM2qCoAZUp0YkMdXJpXKHJ67ofjS5kY8ikkow/wUrFyVZlGegu7EsAQWpSyh4Grvv4koF0y3SAczOQAfddOYkDm9dTQC3bcn50AzUFadFJIzuP1gWFbvwvCTA9mishSJoSeIVmSeIFeDh4uTSdDI3o1PYHVOSru7t1zuAO6nCJUYEsSQSG8OsEbN2euZnOQhSaKWGAS9s4NWLXb0aGWGnLlAgoQq5zDVrpo4G98ooKveL5Ab07LkrHsyVEkZQnTypu+7w1lyEzgAhVRZCgAT+1mD8L84lxBSpQLHgD51A9bUgWahLOBlI0did1930hbQ9W+SJUkyzQFxruhlMxaZyAmbQAVA14pJsfGDcDtJExAE6r2maj9x1bxiDa3Z85SqWQoM9Kg7yCPu8Ctt0BPTLaWz9yv7S2MqWcwOdBNFOHIZ+8ne2vDpAchLH8ydQfu/GG+EmLQXUEqa6Fih0rUR1i9qYU94Sle0eqKCUK6HMVECtA3Pe1JMU3JOqsVySlCiQwSdDVzuHG9aRufPSQe6wve58uPJzCvF4lftO90AoGNe6NBGxNmNfu8W/zFtEg97ZMJ8bjX4Uf/AGy//wCn/pGQuma9aI5igZzJ923QVJ8Y2hOZTPc+vGLLsPY0marMEstJAKVKIlTHJAD1KFEs/wALPQQAvYM7DrWqYjujMy0nMgqsAlQ1cgsWLNSLcWlfYV4ictL5OlTWDJspRI/amifnHaV0HGIcUllhP5UhPIi/ziXCJzLQniB4mMcuToQ2jY9k1IBrkc+AAHzhHNxGea5NifWLHiVCXhpq9SVJHiYqkhH9NauIH1+UMMcHbb+w1GL/AKRYlyoN96tAMud3nLGvKg37w+h3RokmSG1VTp/mADNVXwpBcsNKkxltTb82akIK6flFH/c1+XlAJXfxYfONGUkClN7s/KMw6SohKAVKNgIYmAopLbY2ElRAJuQIuGA2MmWhVA+W9Df1fhEmweyAl/1JrZknVXdCtBS5p9iOJ23ETAtKe6BQEs4YXAFRSn3Qp8GPV4kvLwivYjFiWVBSghxRklSmO4W8T0MKdpbTdzLXMIehUw0sGqTxpBeIw6TNBJUoPV+6OpIJZ9AkwNjcTLf3RSgCQwHDMXVzoDxgILY3T5Fqysiuthr0TeD1TJqQwHs0mpbukhPxd7S4BGrxzJnrWSJaQlgcxQkuA1cyrvxJhpLnzZElQBKUzWCqDOtN/eCe6AQfie26HaUzJKck9hbs+WM6Sos5tf5P1i9bMypHdQBqVEm2rJcgCKaClxlA3tUm7lzy6dYaSsSsKc2dtw40Py3iAe24x3NUXKbj5QHfHDMwIPzELJnZoTTmkzElJuklvA/WB9lbPXOUqoCUjMoqonKKVB4lqQMmfMlKCkJUBoWpypSKk7W/AGKOltY5U/2OsXmkLIIILM9nvc28IjlyABmUSSfdYgeDXix7O7RIWnLNQCDvDjwMd7Q2FImJzSDkUOLpNPKKq1sM8fS9OSNfPlFUKJySooUe8ADX3g7jnC9eIUk1Kt5Ys50eLrgsOoJIWA4sKEdGhJtTZai6soYb3+UDUqsKOWDk0xXiNsqHdQzMCAzmwo++unGkCzZsydRRNK7j4CJpTVFoIloFWdJYly+hFOEXuy21DsBYOU1dbMdf5iz9nMYzhRoSwfe1ud4Ryp6CpSEKvQKIDPp0Mbwq6KlroH/2r0O9vvWK0tOwJy1xaD+12xsh9ogkpX72jKOgPEfOKdOQU+NN8XrC4pUxBkzveAuWqN4fVq8i8VzbOw5iFAKASlRZKlKTUWe5YfzDuXaFwlUdMnv+RdMUJqANRY7n0/aTbcecChKkjvAhKnZwWcULHeDQwVg1olk5gVmw7zII1cM58RB2MlqXLCUPlfMAXJNGJawWBdrhjF8FLnYQKT+o9BGQV+GP5vL+YyKtBeYvCMAiUjKsgOTT9VKnTKBx1MTz8chcuVKKgUoKlMLWfzPoGgXtCQoBWik5uov6jwhIvGVtUhnMI1NXFcEjDxFqfJJ+DSpZrUks3lDbYuyBnSoKfKXPKv8AHjCzZ0skp/UsJPVq79/hFmmhMhJeilC1/t4ClyMy5JRWlPdi7tDNSQJYIFST1c1bWERDyygUq4401g3GyhMW9gWgdezFAcnB5gxE0FFaUkSYmSJYQljSpc72ro2lI5ShBXcuWAAAa9BBqMF7ZCX7yxv1ajcaRBi8i1JCEtlSxaxL3PD6QzT3AjJt0a2d2VXONGAerVLancBxi87I7MysNLzMnRyTUijvqb2HlEGyZmTBqmdxJQQCALm4YXYkjn4QxlYrLKKVFlrSSSlgCbMVjdbU1uaCNWPHFK2c/PmyT8va6oS7bxxUcgcpQ7AJygOwPm5c1rwhNJllJUQgrIoKApJykOzXsRyhxJwaQXU6jxNOZ3m3CJtspllDJBdnDbjcuRV2Nh4wqdtWaYTjCoJfcpuH2F7RSjNmCUBo4Uo1/KCwpvjFYLDy7f1FPcvV2plTSm54YYLY5mFagCwIBOgo5c2414RvEbLEtIyBKncq+IkNQgtlAFePpAxTo0SknKm/sdDCS5wDqypFk2S1PgHy84OMkKlplsFAOQ4uSXdQfvHm9rQvkrKmLZdCHqAGoT/OsTzUEzC6iQ9FMWcggX1enCG9rM0lvQZgeyGs1RFyQlLK9094qNmp8JtStYIGypMvOUyQwqFTAS/Iro9a2oOhl2YkoSZkxRCWDCtTryS3iwiXaeOE0spbktTvGlHoKjxEFtW4l63Kr2+QmOFC1KyLQ4spygubJSFDLWnhyjYw82V7zvTUFLNZ9TxrBMnATcwEocAE1LFnIeyikAPuiDE50zEypWZNE5quHIDuD84TJqrNOPd6dgibLlKDHuK1NRXjf08IFw20MhORKlMKtc7yEnS/hDDE7GUpHvpCuCQA/FvWEGAnql4hlnXKpzUbvl0hUu2w3EoyjKnfyLHh9qpmCgUk8Q1N72gpSBNSdSzHnviNhcQQnEJSErGu67i4h8b7nNyNX5UVTamzhKOZNE5XVmIooXYUodNYQDaWdRTlASbCpfnxtbdFg7ZTwpYCHIFSdHP0+cVLEIOnXTqIDZM6WNSnjUmM0YYAJIYAdTX8zULcdI6xBzJf4hQ/qTz38YVSsUpBBDHeDaGCMpIWlTpU4y/ElmoobqhiL8KgW2qBityeXMVRQNUi9jwPODdsJMyShdHAIO9nqCLaOG0MMNi7HCgFMCKggksQ1C41BbwiTbGzTJkKKS4FWOo1tWBTfJTlFzUVzZUvwGcdxJJLtr5twPgd0c4LEZFFKvk4ULGuo/iJsbjcRNQK91KQl+6mgsHLEhw7DWEkzDqTUqS4YjvZiXZxRw4vVtYNNNbBODi/MWFWFlr7xUUk3AAIfhXW/WNQpTiw3vHpGoR5zStFcjKRtf2gZQqHaugBceCn6CFs6YQSLVgaYcooapIL8RE05eZKVixodwPGL0i3JFn7Kz8wUlW4LSdxQXr0eONo472swqFizeER4LaaRkQQ3tEZSrnQeYhZPCpayhVCD5aQEl2Kgk5tvkfSMO94JxSnlUFQWPENT0hPhMdS8OMLiAUHce6eekLReSLVMDSVAApobdD9iCcUQBnSmtlfxo/SAkTnzp4elYA/6qpiHhkJPgkoK7PQNkYmUJISogpMxEzvO50yhAqVA5Swu3CF+2dpBWVEsFNKlQOYuXYAE90DlY8TFdm7WSCnLmRMoQoEhgUsEpBDWrm4xBhMYVKqLpYAMHA8ibesbJT8ukxw6fz62w+djl+6ouL9d5/n5wx2JiXCs1XDJc+6GrQ03jx4wjVKUsOQwe+9zbi1i27jE+DzoUFpIqlmIYZWasIT33NuSMXCkWXZMrMhZSxBUXJu4FGANAyetLtAm08GtYKZaCcrBhpYM/N/KJsDtiXKSUjLlzZqgkucvJxTh8oC2j20ILS0vuJoOgGkOuOlKzElk8RuKDsXsBSQlRUgUSS5q7DM4bp4wGuYlLXVRgxYE73V06jrCqbtOfPAqqp6ROnAJSHnTAltCSSeSRXWBcrewyMdK873I8TtBRuEndw+WjQfhZc1de8ddwHWwhLP21KQSJUt/wBS/kkFh1eNyttzJhCVKIG4U8QIVL5mnleVf79C8IxCpcsqIdQSba0ajXjNi4f2gzIGcqqVAOW+j6dNIRYOYtfcQpszB3qBqd7t8osAeTLAQ4SkMGLNbXjrDI01bOVlTi3FcsA21tb2JZgTx+cUzaWOMyZnICbCnD1h/tnFpX3lB2YOPN2e3KEuIzEjKEp3Me6WJqX1p9vC5Nt/I6vTRhCKdblo2NjvayxXvA5Tz+2icXKdDXrFc2LN9lPUhTDOyqHu1Zm1d6G/lFnm4d5ZU4LKynk1CDuLHwh8Nzl51pna4Yg2nhlG1xCpEpJckhPE/OHm0doexCVkONBv4ffCK1iMSXExkqQSSU0DOGYFnSWNOMDKCs0Ypy0nf4ZObIU1uHpmH6elolk7CJAKVJYmxBp9TT7eOly2ky84XLIAUHBDBTNNlm2VTAEb07rd4faplnve8L7lj8w6fe4WqGRk3vEuWw8OZcsJVcAekFYmYlSFIVqCG3vAGy9spmhga7on2lKJTmFxDErWxzZtrJ5uTznaGFyLUg76QqnC8WTtKHUkipqC3CEKpdQ5FWdqtzG+M6TizvOay403yLSoRkMVbHBNCW6DyjIfqRi0sFmqdyNQk+OvMF4hwuIKSQbKuPnzjoy1olpUoMmYCUGlQCx5VaIsXVlA3D9dfSLrsxWvuhhiZvcRvQSOlCIYbTxftUoma5WPT+fUQvQr2mHP50GvFLGvPSOMNNdBT1HhXy9IXKOw6Mk3YXKm0Bh7smYqqSO6oc63BpCDZkglbEDK7l7U+oh2dqtMUzMwApY/dIBY1yHPK2tKGidkOC/vEXGgALuNd7xWsdsZaGU3dKlBJPxZT8Iu1g+tYaq7RqyLQDVWUE2LPXlxiQqTNlh2z5qG9AGAGlXeGJLsIvJHeQowEhCmzkilTmF6kVIppr4Q2l4PMlwWIJa9RQEFrOCS/DlACcOtMywBfkxG7dUfSG+ExPsZmWaGQoPQVS6XTle4IYclO9jBbFtt8EyQEMFnMMrge73jYaNYDkGiDEYkJTRVW7wb5fekTf8AVELfT5RElZCCqWhMzKa3JAZ+9Rm66GAasvVJbtAclC1+6kqO6OjgESlZp6rfALnwtEw22opZcpQf/wCssG3M0K8VOlG4V9jxvA0hmqUudgvFdoFENLAlo3Ad5uKr+EAZSqtS/OJP+pS81EAJ3E1rx108IIXt5AloQJXuqKr0L2DC38CGA+nhG8PsuYE+0DpY0I4jQ+AfjBknAhwpbqWrvG5LF6trvgvDdth7syUlYytlI36ljVg9SDeBztSYtiiTQUPdoWAewbd/u5RbUauwFOd7qhrs2UkKTlGTiqgtqrm8b25jpgUAkMQeBBN95EKdoe3kmWmZLI9pVCaB3oGY6FvLhDFTqw0pS0IEyX3VqAYnMWAWNfhNvjFngUrTSKpKSm9xWtYKRmHsytgFCoKrstJtehG7VohwMgFKwW95twLAB+FfM74YbUIEogGhUgh2oWNSGvRXo2+vnELWMwJCgwoWUCHDE6u7nlzgnGhqk5J0RTZakTAFukhTHeDT/LxesNtA+xQFBs6dzPl91XmQ+sUXE4jO2cjMWLgAW3ga0FhDfYmKI7qq6Au4bRuECrjwIzLxFv2G+Kw6ZiVIX7qtR8KhZQ5ehI3NUZCvZrWiikuUkNQh7h6g6vcReJKhR4Qdr9lhKhOQGCmcA2JDgh6tpwIg5bqwemmk3B9xJilqUA682UMASSQAWyV0o4FqjprCn2gCDRQHcO/9PXTjTWkK8YoAC4clv3AA8nADEVB5CJsdhiQJqWIo5AbQMogUBNi3xB7KS98jH5WE7LnKRMCXyqplJoDzNBwrqCKNHoGB2klRykkP3JgIDpVqNxGYUOvCPO8PN9syVLAJUwJJ7qjqT+VTVOhAPOw7Dm+zMybPISqQFJUkslSlhByIqKE5b/pUNQ5Y409jJ1L1LfkDx0rMqahgMpoR4h+OnSKsR3i0MMZtcr9utJIDDUhyAatFbTj1Au58YCcb4NWHI4rdlvwmz1lCSEu43RuFsvtgsAAAUA0jIRpG3P5CpcwmQASSAosHoHAdt0cTh3esZGRtZiXA02QgZlhg2VVOSoklhghqd7/wlxkZCpDcfAZI/wBL+1X/ABMKpxqef1jIyKJHkJbvq5n1htss1HX5RkZAPk0v0h23Q09tHhNPmlUxZJJJJqS5pxjIyLl6X9QcHC+huTY9PURZuxayMQhIJAKkuNDU3EZGRfT+sPqP5UibaEsZ5tB7503qVE+w8IhalZ0JV3fiSDqN8ZGRK8xgyN+E/oD43CIC8SAhIZK2oKXtugPs9hEGRPJQkkS1EEpBLhaQ772J8YyMgI8r7h2/Df2/sMpUsJHdAH9JFg3ve9bewfewg4LOd3L5E11tGRka+36GZ+oMmF5M8mpSlBBNwSUgkHQtSEe0Zylfisyipgi5JsoNeMjIJ8DMXqf++wokrJlockukk8TlN/AeAivYj/UPT0H1jIyEPhG1cs1iR/UI0zf+MPSkZ5X7E/8AExkZAS4FS/8AR7OPePM+sSbXQDhJzgFggjgTMIccWpG4yGdmZI+uP1X5POJlhyVDfZqz+Fmh6Zk+aJpPiUIP9qdwjIyAxm/qePuhHhr/AHvgnbMwlSCSS8uU7l/+0kegEZGQ7HwzFMEX/ozP7fUQijIyBCl2Jo1GRkWGf//Z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77" name="76 Grupo"/>
          <p:cNvGrpSpPr/>
          <p:nvPr/>
        </p:nvGrpSpPr>
        <p:grpSpPr>
          <a:xfrm>
            <a:off x="179512" y="4005064"/>
            <a:ext cx="4118964" cy="1800200"/>
            <a:chOff x="179512" y="4005064"/>
            <a:chExt cx="4118964" cy="1800200"/>
          </a:xfrm>
        </p:grpSpPr>
        <p:pic>
          <p:nvPicPr>
            <p:cNvPr id="9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0474" y="4422958"/>
              <a:ext cx="1757202" cy="1036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66226" y="4745891"/>
              <a:ext cx="1295147" cy="499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6" name="75 Grupo"/>
            <p:cNvGrpSpPr/>
            <p:nvPr/>
          </p:nvGrpSpPr>
          <p:grpSpPr>
            <a:xfrm>
              <a:off x="179512" y="4005064"/>
              <a:ext cx="4118964" cy="1800200"/>
              <a:chOff x="179512" y="4005064"/>
              <a:chExt cx="4118964" cy="1800200"/>
            </a:xfrm>
          </p:grpSpPr>
          <p:sp>
            <p:nvSpPr>
              <p:cNvPr id="2077" name="2076 Elipse"/>
              <p:cNvSpPr/>
              <p:nvPr/>
            </p:nvSpPr>
            <p:spPr>
              <a:xfrm>
                <a:off x="179512" y="4005064"/>
                <a:ext cx="4118964" cy="1800200"/>
              </a:xfrm>
              <a:prstGeom prst="ellipse">
                <a:avLst/>
              </a:prstGeom>
              <a:noFill/>
              <a:ln>
                <a:solidFill>
                  <a:srgbClr val="7A0029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4" name="73 CuadroTexto"/>
              <p:cNvSpPr txBox="1"/>
              <p:nvPr/>
            </p:nvSpPr>
            <p:spPr>
              <a:xfrm>
                <a:off x="1641474" y="4005064"/>
                <a:ext cx="15623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 err="1" smtClean="0">
                    <a:solidFill>
                      <a:srgbClr val="7A0029"/>
                    </a:solidFill>
                  </a:rPr>
                  <a:t>Partial</a:t>
                </a:r>
                <a:r>
                  <a:rPr lang="es-ES" sz="1600" dirty="0" smtClean="0">
                    <a:solidFill>
                      <a:srgbClr val="7A0029"/>
                    </a:solidFill>
                  </a:rPr>
                  <a:t> </a:t>
                </a:r>
                <a:r>
                  <a:rPr lang="es-ES" sz="1600" dirty="0" err="1" smtClean="0">
                    <a:solidFill>
                      <a:srgbClr val="7A0029"/>
                    </a:solidFill>
                  </a:rPr>
                  <a:t>views</a:t>
                </a:r>
                <a:endParaRPr lang="es-ES" sz="1600" dirty="0">
                  <a:solidFill>
                    <a:srgbClr val="7A0029"/>
                  </a:solidFill>
                </a:endParaRPr>
              </a:p>
            </p:txBody>
          </p:sp>
        </p:grpSp>
      </p:grpSp>
      <p:grpSp>
        <p:nvGrpSpPr>
          <p:cNvPr id="78" name="77 Grupo"/>
          <p:cNvGrpSpPr/>
          <p:nvPr/>
        </p:nvGrpSpPr>
        <p:grpSpPr>
          <a:xfrm>
            <a:off x="4528709" y="3645024"/>
            <a:ext cx="3643691" cy="2763991"/>
            <a:chOff x="4528709" y="3645024"/>
            <a:chExt cx="3643691" cy="2763991"/>
          </a:xfrm>
        </p:grpSpPr>
        <p:grpSp>
          <p:nvGrpSpPr>
            <p:cNvPr id="75" name="74 Grupo"/>
            <p:cNvGrpSpPr/>
            <p:nvPr/>
          </p:nvGrpSpPr>
          <p:grpSpPr>
            <a:xfrm>
              <a:off x="5112420" y="4221088"/>
              <a:ext cx="2483916" cy="1944216"/>
              <a:chOff x="4893548" y="4005065"/>
              <a:chExt cx="2483916" cy="1944216"/>
            </a:xfrm>
          </p:grpSpPr>
          <p:pic>
            <p:nvPicPr>
              <p:cNvPr id="93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893548" y="4005065"/>
                <a:ext cx="2483916" cy="14650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4" name="Picture 7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2060" y="5596599"/>
                <a:ext cx="380060" cy="3526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5" name="Picture 7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37038" y="5517233"/>
                <a:ext cx="383234" cy="355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2068" name="2067 Conector recto"/>
              <p:cNvCxnSpPr>
                <a:stCxn id="94" idx="0"/>
              </p:cNvCxnSpPr>
              <p:nvPr/>
            </p:nvCxnSpPr>
            <p:spPr>
              <a:xfrm flipH="1" flipV="1">
                <a:off x="5148064" y="4797153"/>
                <a:ext cx="314026" cy="7994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99 Conector recto"/>
              <p:cNvCxnSpPr>
                <a:stCxn id="94" idx="0"/>
              </p:cNvCxnSpPr>
              <p:nvPr/>
            </p:nvCxnSpPr>
            <p:spPr>
              <a:xfrm flipV="1">
                <a:off x="5462090" y="5301209"/>
                <a:ext cx="856411" cy="2953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102 Conector recto"/>
              <p:cNvCxnSpPr>
                <a:stCxn id="95" idx="0"/>
              </p:cNvCxnSpPr>
              <p:nvPr/>
            </p:nvCxnSpPr>
            <p:spPr>
              <a:xfrm flipH="1" flipV="1">
                <a:off x="6459068" y="4797153"/>
                <a:ext cx="369587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105 Conector recto"/>
              <p:cNvCxnSpPr>
                <a:stCxn id="95" idx="0"/>
              </p:cNvCxnSpPr>
              <p:nvPr/>
            </p:nvCxnSpPr>
            <p:spPr>
              <a:xfrm flipH="1" flipV="1">
                <a:off x="6603084" y="4739298"/>
                <a:ext cx="225571" cy="7779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9" name="118 Elipse"/>
            <p:cNvSpPr/>
            <p:nvPr/>
          </p:nvSpPr>
          <p:spPr>
            <a:xfrm>
              <a:off x="4528709" y="3645024"/>
              <a:ext cx="3643691" cy="2763991"/>
            </a:xfrm>
            <a:prstGeom prst="ellipse">
              <a:avLst/>
            </a:prstGeom>
            <a:noFill/>
            <a:ln>
              <a:solidFill>
                <a:srgbClr val="7A0029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1" name="120 CuadroTexto"/>
            <p:cNvSpPr txBox="1"/>
            <p:nvPr/>
          </p:nvSpPr>
          <p:spPr>
            <a:xfrm>
              <a:off x="5292080" y="3810526"/>
              <a:ext cx="22104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 err="1" smtClean="0">
                  <a:solidFill>
                    <a:srgbClr val="7A0029"/>
                  </a:solidFill>
                </a:rPr>
                <a:t>Comprehensive</a:t>
              </a:r>
              <a:r>
                <a:rPr lang="es-ES" sz="1600" dirty="0" smtClean="0">
                  <a:solidFill>
                    <a:srgbClr val="7A0029"/>
                  </a:solidFill>
                </a:rPr>
                <a:t> </a:t>
              </a:r>
              <a:r>
                <a:rPr lang="es-ES" sz="1600" dirty="0" err="1" smtClean="0">
                  <a:solidFill>
                    <a:srgbClr val="7A0029"/>
                  </a:solidFill>
                </a:rPr>
                <a:t>views</a:t>
              </a:r>
              <a:endParaRPr lang="es-ES" sz="1600" dirty="0">
                <a:solidFill>
                  <a:srgbClr val="7A002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719725"/>
      </p:ext>
    </p:extLst>
  </p:cSld>
  <p:clrMapOvr>
    <a:masterClrMapping/>
  </p:clrMapOvr>
  <p:transition xmlns:p14="http://schemas.microsoft.com/office/powerpoint/2010/main" advTm="4842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encrypted-tbn0.google.com/images?q=tbn:ANd9GcQFImCsc6Cf43zzGkrXECVXlF0VQWqxN7zwB-_nMAYOrdVR7xv5eQ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" r="176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 rot="20648731">
            <a:off x="6319035" y="2574993"/>
            <a:ext cx="1580982" cy="535518"/>
          </a:xfrm>
          <a:prstGeom prst="rect">
            <a:avLst/>
          </a:prstGeom>
          <a:solidFill>
            <a:srgbClr val="960032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PPIs</a:t>
            </a:r>
            <a:endParaRPr lang="en-GB" b="1" dirty="0"/>
          </a:p>
        </p:txBody>
      </p:sp>
      <p:sp>
        <p:nvSpPr>
          <p:cNvPr id="15" name="14 Rectángulo"/>
          <p:cNvSpPr/>
          <p:nvPr/>
        </p:nvSpPr>
        <p:spPr>
          <a:xfrm rot="20648731">
            <a:off x="2685430" y="640961"/>
            <a:ext cx="1580982" cy="535518"/>
          </a:xfrm>
          <a:prstGeom prst="rect">
            <a:avLst/>
          </a:prstGeom>
          <a:solidFill>
            <a:srgbClr val="960032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BPs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89567472"/>
      </p:ext>
    </p:extLst>
  </p:cSld>
  <p:clrMapOvr>
    <a:masterClrMapping/>
  </p:clrMapOvr>
  <p:transition xmlns:p14="http://schemas.microsoft.com/office/powerpoint/2010/main" advTm="4842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 algn="r"/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Specification</a:t>
            </a:r>
          </a:p>
          <a:p>
            <a:pPr algn="r"/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Graphical Modelling</a:t>
            </a:r>
          </a:p>
          <a:p>
            <a:pPr algn="r"/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Textual Modelling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17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938" y="1018530"/>
            <a:ext cx="5068124" cy="208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846384" y="3975296"/>
            <a:ext cx="638907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/>
              <a:t>Visual </a:t>
            </a:r>
            <a:r>
              <a:rPr lang="en-GB" sz="4400" dirty="0" smtClean="0"/>
              <a:t>notation</a:t>
            </a:r>
          </a:p>
          <a:p>
            <a:pPr algn="ctr"/>
            <a:endParaRPr lang="en-GB" sz="4400" dirty="0"/>
          </a:p>
          <a:p>
            <a:pPr algn="ctr"/>
            <a:r>
              <a:rPr lang="en-GB" sz="4400" dirty="0"/>
              <a:t>Integrated with BPMN</a:t>
            </a:r>
          </a:p>
        </p:txBody>
      </p:sp>
    </p:spTree>
    <p:extLst>
      <p:ext uri="{BB962C8B-B14F-4D97-AF65-F5344CB8AC3E}">
        <p14:creationId xmlns:p14="http://schemas.microsoft.com/office/powerpoint/2010/main" val="1357757750"/>
      </p:ext>
    </p:extLst>
  </p:cSld>
  <p:clrMapOvr>
    <a:masterClrMapping/>
  </p:clrMapOvr>
  <p:transition xmlns:p14="http://schemas.microsoft.com/office/powerpoint/2010/main" advTm="28157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179529" y="1461006"/>
            <a:ext cx="1530126" cy="995518"/>
            <a:chOff x="179529" y="1799678"/>
            <a:chExt cx="1530126" cy="995518"/>
          </a:xfrm>
        </p:grpSpPr>
        <p:sp>
          <p:nvSpPr>
            <p:cNvPr id="100" name="Rectángulo redondeado 70"/>
            <p:cNvSpPr/>
            <p:nvPr/>
          </p:nvSpPr>
          <p:spPr>
            <a:xfrm>
              <a:off x="179529" y="1799678"/>
              <a:ext cx="1530126" cy="995518"/>
            </a:xfrm>
            <a:prstGeom prst="roundRect">
              <a:avLst/>
            </a:prstGeom>
            <a:ln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GB" sz="1400" dirty="0" smtClean="0"/>
                <a:t>PPI</a:t>
              </a:r>
              <a:endParaRPr lang="en-GB" sz="1400" dirty="0"/>
            </a:p>
          </p:txBody>
        </p:sp>
        <p:pic>
          <p:nvPicPr>
            <p:cNvPr id="112" name="Imagen 72" descr="Imagen 7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36" y="2136789"/>
              <a:ext cx="1070205" cy="544951"/>
            </a:xfrm>
            <a:prstGeom prst="rect">
              <a:avLst/>
            </a:prstGeom>
          </p:spPr>
        </p:pic>
      </p:grpSp>
      <p:grpSp>
        <p:nvGrpSpPr>
          <p:cNvPr id="4" name="3 Grupo"/>
          <p:cNvGrpSpPr/>
          <p:nvPr/>
        </p:nvGrpSpPr>
        <p:grpSpPr>
          <a:xfrm>
            <a:off x="1691680" y="429171"/>
            <a:ext cx="3772707" cy="3707629"/>
            <a:chOff x="1691680" y="767843"/>
            <a:chExt cx="3772707" cy="3707629"/>
          </a:xfrm>
        </p:grpSpPr>
        <p:sp>
          <p:nvSpPr>
            <p:cNvPr id="64" name="Rectángulo redondeado 4"/>
            <p:cNvSpPr/>
            <p:nvPr/>
          </p:nvSpPr>
          <p:spPr>
            <a:xfrm>
              <a:off x="1971500" y="767843"/>
              <a:ext cx="3492887" cy="3597261"/>
            </a:xfrm>
            <a:prstGeom prst="roundRect">
              <a:avLst/>
            </a:prstGeom>
            <a:ln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GB" sz="2000" b="1" dirty="0" smtClean="0"/>
                <a:t>Measures</a:t>
              </a:r>
              <a:endParaRPr lang="en-GB" sz="1400" b="1" dirty="0"/>
            </a:p>
          </p:txBody>
        </p:sp>
        <p:pic>
          <p:nvPicPr>
            <p:cNvPr id="67" name="Imagen 9" descr="1295268211112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1635" y="3356992"/>
              <a:ext cx="1642787" cy="1118480"/>
            </a:xfrm>
            <a:prstGeom prst="rect">
              <a:avLst/>
            </a:prstGeom>
          </p:spPr>
        </p:pic>
        <p:pic>
          <p:nvPicPr>
            <p:cNvPr id="66" name="Imagen 8" descr="1295268192993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1680" y="2690990"/>
              <a:ext cx="1718545" cy="1170058"/>
            </a:xfrm>
            <a:prstGeom prst="rect">
              <a:avLst/>
            </a:prstGeom>
          </p:spPr>
        </p:pic>
        <p:pic>
          <p:nvPicPr>
            <p:cNvPr id="98" name="Imagen 56" descr="baseM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23728" y="1360834"/>
              <a:ext cx="1044000" cy="633857"/>
            </a:xfrm>
            <a:prstGeom prst="rect">
              <a:avLst/>
            </a:prstGeom>
          </p:spPr>
        </p:pic>
        <p:pic>
          <p:nvPicPr>
            <p:cNvPr id="108" name="Imagen 82" descr="Imagen 4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23728" y="2128617"/>
              <a:ext cx="1098517" cy="753269"/>
            </a:xfrm>
            <a:prstGeom prst="rect">
              <a:avLst/>
            </a:prstGeom>
          </p:spPr>
        </p:pic>
        <p:sp>
          <p:nvSpPr>
            <p:cNvPr id="57" name="Marcador de contenido 6"/>
            <p:cNvSpPr txBox="1">
              <a:spLocks/>
            </p:cNvSpPr>
            <p:nvPr/>
          </p:nvSpPr>
          <p:spPr>
            <a:xfrm>
              <a:off x="3203848" y="2259801"/>
              <a:ext cx="2013201" cy="30510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400" b="1" dirty="0" smtClean="0"/>
                <a:t>Aggregated Measure</a:t>
              </a:r>
            </a:p>
            <a:p>
              <a:pPr marL="0" indent="0">
                <a:buNone/>
              </a:pPr>
              <a:endParaRPr lang="en-GB" sz="1000" b="1" dirty="0" smtClean="0"/>
            </a:p>
            <a:p>
              <a:pPr marL="0" indent="0">
                <a:buNone/>
              </a:pPr>
              <a:endParaRPr lang="en-GB" sz="1000" b="1" dirty="0"/>
            </a:p>
            <a:p>
              <a:pPr marL="0" indent="0">
                <a:buNone/>
              </a:pPr>
              <a:endParaRPr lang="en-GB" sz="1000" b="1" dirty="0" smtClean="0"/>
            </a:p>
            <a:p>
              <a:pPr marL="0" indent="0">
                <a:buNone/>
              </a:pPr>
              <a:endParaRPr lang="en-GB" sz="1000" b="1" dirty="0"/>
            </a:p>
          </p:txBody>
        </p:sp>
        <p:sp>
          <p:nvSpPr>
            <p:cNvPr id="58" name="Marcador de contenido 6"/>
            <p:cNvSpPr txBox="1">
              <a:spLocks/>
            </p:cNvSpPr>
            <p:nvPr/>
          </p:nvSpPr>
          <p:spPr>
            <a:xfrm>
              <a:off x="3203848" y="3068960"/>
              <a:ext cx="2227242" cy="43633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400" b="1" dirty="0" smtClean="0"/>
                <a:t>Derived Single-Instance Measure</a:t>
              </a:r>
            </a:p>
            <a:p>
              <a:pPr marL="0" indent="0">
                <a:buNone/>
              </a:pPr>
              <a:endParaRPr lang="en-GB" sz="1000" b="1" dirty="0" smtClean="0"/>
            </a:p>
            <a:p>
              <a:pPr marL="0" indent="0">
                <a:buNone/>
              </a:pPr>
              <a:endParaRPr lang="en-GB" sz="1000" b="1" dirty="0"/>
            </a:p>
            <a:p>
              <a:pPr marL="0" indent="0">
                <a:buNone/>
              </a:pPr>
              <a:endParaRPr lang="en-GB" sz="1000" b="1" dirty="0" smtClean="0"/>
            </a:p>
            <a:p>
              <a:pPr marL="0" indent="0">
                <a:buNone/>
              </a:pPr>
              <a:endParaRPr lang="en-GB" sz="1000" b="1" dirty="0"/>
            </a:p>
          </p:txBody>
        </p:sp>
        <p:sp>
          <p:nvSpPr>
            <p:cNvPr id="59" name="Marcador de contenido 6"/>
            <p:cNvSpPr txBox="1">
              <a:spLocks/>
            </p:cNvSpPr>
            <p:nvPr/>
          </p:nvSpPr>
          <p:spPr>
            <a:xfrm>
              <a:off x="3203848" y="3712743"/>
              <a:ext cx="2227242" cy="43633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400" b="1" dirty="0" smtClean="0"/>
                <a:t>Derived Multi-Instance Measure</a:t>
              </a:r>
            </a:p>
          </p:txBody>
        </p:sp>
        <p:sp>
          <p:nvSpPr>
            <p:cNvPr id="61" name="Marcador de contenido 6"/>
            <p:cNvSpPr txBox="1">
              <a:spLocks/>
            </p:cNvSpPr>
            <p:nvPr/>
          </p:nvSpPr>
          <p:spPr>
            <a:xfrm>
              <a:off x="3203848" y="1467713"/>
              <a:ext cx="2013201" cy="30510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400" b="1" dirty="0" smtClean="0"/>
                <a:t>Base Measure</a:t>
              </a:r>
            </a:p>
            <a:p>
              <a:pPr marL="0" indent="0">
                <a:buNone/>
              </a:pPr>
              <a:endParaRPr lang="en-GB" sz="1000" b="1" dirty="0" smtClean="0"/>
            </a:p>
            <a:p>
              <a:pPr marL="0" indent="0">
                <a:buNone/>
              </a:pPr>
              <a:endParaRPr lang="en-GB" sz="1000" b="1" dirty="0"/>
            </a:p>
            <a:p>
              <a:pPr marL="0" indent="0">
                <a:buNone/>
              </a:pPr>
              <a:endParaRPr lang="en-GB" sz="1000" b="1" dirty="0" smtClean="0"/>
            </a:p>
            <a:p>
              <a:pPr marL="0" indent="0">
                <a:buNone/>
              </a:pPr>
              <a:endParaRPr lang="en-GB" sz="1000" b="1" dirty="0"/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5680411" y="429171"/>
            <a:ext cx="3578746" cy="3813285"/>
            <a:chOff x="5680411" y="767842"/>
            <a:chExt cx="3578746" cy="3813285"/>
          </a:xfrm>
        </p:grpSpPr>
        <p:sp>
          <p:nvSpPr>
            <p:cNvPr id="81" name="Rectángulo redondeado 10"/>
            <p:cNvSpPr/>
            <p:nvPr/>
          </p:nvSpPr>
          <p:spPr>
            <a:xfrm>
              <a:off x="5680411" y="767842"/>
              <a:ext cx="3382797" cy="3600815"/>
            </a:xfrm>
            <a:prstGeom prst="roundRect">
              <a:avLst/>
            </a:prstGeom>
            <a:ln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GB" b="1" dirty="0" smtClean="0"/>
                <a:t>What to measure</a:t>
              </a:r>
              <a:endParaRPr lang="en-GB" b="1" dirty="0"/>
            </a:p>
          </p:txBody>
        </p:sp>
        <p:sp>
          <p:nvSpPr>
            <p:cNvPr id="82" name="Marcador de contenido 2"/>
            <p:cNvSpPr txBox="1">
              <a:spLocks/>
            </p:cNvSpPr>
            <p:nvPr/>
          </p:nvSpPr>
          <p:spPr>
            <a:xfrm>
              <a:off x="5822460" y="1268761"/>
              <a:ext cx="1136322" cy="69190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GB" sz="1400" b="1" dirty="0" smtClean="0"/>
            </a:p>
            <a:p>
              <a:pPr marL="0" indent="0">
                <a:buNone/>
              </a:pPr>
              <a:r>
                <a:rPr lang="en-GB" sz="1400" b="1" dirty="0" smtClean="0"/>
                <a:t>Time</a:t>
              </a:r>
              <a:endParaRPr lang="en-GB" sz="1000" b="1" dirty="0"/>
            </a:p>
          </p:txBody>
        </p:sp>
        <p:pic>
          <p:nvPicPr>
            <p:cNvPr id="96" name="Imagen 22" descr="129526816923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5174" y="1135762"/>
              <a:ext cx="1097225" cy="933057"/>
            </a:xfrm>
            <a:prstGeom prst="rect">
              <a:avLst/>
            </a:prstGeom>
          </p:spPr>
        </p:pic>
        <p:pic>
          <p:nvPicPr>
            <p:cNvPr id="97" name="Imagen 27" descr="1295268183007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00391" y="1181612"/>
              <a:ext cx="1152127" cy="958816"/>
            </a:xfrm>
            <a:prstGeom prst="rect">
              <a:avLst/>
            </a:prstGeom>
          </p:spPr>
        </p:pic>
        <p:pic>
          <p:nvPicPr>
            <p:cNvPr id="94" name="Imagen 23" descr="1295270238966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2279" y="1748394"/>
              <a:ext cx="1079672" cy="909090"/>
            </a:xfrm>
            <a:prstGeom prst="rect">
              <a:avLst/>
            </a:prstGeom>
          </p:spPr>
        </p:pic>
        <p:pic>
          <p:nvPicPr>
            <p:cNvPr id="95" name="Imagen 28" descr="1295270331728.pd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00392" y="1734096"/>
              <a:ext cx="1157742" cy="974825"/>
            </a:xfrm>
            <a:prstGeom prst="rect">
              <a:avLst/>
            </a:prstGeom>
          </p:spPr>
        </p:pic>
        <p:grpSp>
          <p:nvGrpSpPr>
            <p:cNvPr id="87" name="Agrupar 34"/>
            <p:cNvGrpSpPr/>
            <p:nvPr/>
          </p:nvGrpSpPr>
          <p:grpSpPr>
            <a:xfrm>
              <a:off x="7075174" y="3555597"/>
              <a:ext cx="2112767" cy="1025530"/>
              <a:chOff x="4521892" y="4213676"/>
              <a:chExt cx="1871812" cy="1042686"/>
            </a:xfrm>
          </p:grpSpPr>
          <p:pic>
            <p:nvPicPr>
              <p:cNvPr id="88" name="Imagen 26" descr="1295270259388.pdf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21892" y="4213676"/>
                <a:ext cx="1054671" cy="1042686"/>
              </a:xfrm>
              <a:prstGeom prst="rect">
                <a:avLst/>
              </a:prstGeom>
            </p:spPr>
          </p:pic>
          <p:pic>
            <p:nvPicPr>
              <p:cNvPr id="89" name="Imagen 31" descr="1295270347385.pdf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19502" y="4213676"/>
                <a:ext cx="974202" cy="952060"/>
              </a:xfrm>
              <a:prstGeom prst="rect">
                <a:avLst/>
              </a:prstGeom>
            </p:spPr>
          </p:pic>
        </p:grpSp>
        <p:cxnSp>
          <p:nvCxnSpPr>
            <p:cNvPr id="73" name="Conector recto 51"/>
            <p:cNvCxnSpPr/>
            <p:nvPr/>
          </p:nvCxnSpPr>
          <p:spPr>
            <a:xfrm>
              <a:off x="5736803" y="1960668"/>
              <a:ext cx="3321853" cy="0"/>
            </a:xfrm>
            <a:prstGeom prst="line">
              <a:avLst/>
            </a:prstGeom>
            <a:ln>
              <a:solidFill>
                <a:srgbClr val="4F81BD"/>
              </a:solidFill>
              <a:prstDash val="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cto 52"/>
            <p:cNvCxnSpPr/>
            <p:nvPr/>
          </p:nvCxnSpPr>
          <p:spPr>
            <a:xfrm>
              <a:off x="5736803" y="2456430"/>
              <a:ext cx="3326404" cy="0"/>
            </a:xfrm>
            <a:prstGeom prst="line">
              <a:avLst/>
            </a:prstGeom>
            <a:ln>
              <a:solidFill>
                <a:srgbClr val="4F81BD"/>
              </a:solidFill>
              <a:prstDash val="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cto 53"/>
            <p:cNvCxnSpPr/>
            <p:nvPr/>
          </p:nvCxnSpPr>
          <p:spPr>
            <a:xfrm>
              <a:off x="5818103" y="3143500"/>
              <a:ext cx="3326404" cy="0"/>
            </a:xfrm>
            <a:prstGeom prst="line">
              <a:avLst/>
            </a:prstGeom>
            <a:ln>
              <a:solidFill>
                <a:srgbClr val="4F81BD"/>
              </a:solidFill>
              <a:prstDash val="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cto 54"/>
            <p:cNvCxnSpPr/>
            <p:nvPr/>
          </p:nvCxnSpPr>
          <p:spPr>
            <a:xfrm flipV="1">
              <a:off x="5732252" y="3788037"/>
              <a:ext cx="3309831" cy="1"/>
            </a:xfrm>
            <a:prstGeom prst="line">
              <a:avLst/>
            </a:prstGeom>
            <a:ln>
              <a:solidFill>
                <a:srgbClr val="4F81BD"/>
              </a:solidFill>
              <a:prstDash val="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cto 55"/>
            <p:cNvCxnSpPr/>
            <p:nvPr/>
          </p:nvCxnSpPr>
          <p:spPr>
            <a:xfrm>
              <a:off x="8240456" y="1331716"/>
              <a:ext cx="0" cy="2887049"/>
            </a:xfrm>
            <a:prstGeom prst="line">
              <a:avLst/>
            </a:prstGeom>
            <a:ln>
              <a:solidFill>
                <a:srgbClr val="4F81BD"/>
              </a:solidFill>
              <a:prstDash val="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recto 59"/>
            <p:cNvCxnSpPr/>
            <p:nvPr/>
          </p:nvCxnSpPr>
          <p:spPr>
            <a:xfrm>
              <a:off x="7164288" y="1331716"/>
              <a:ext cx="0" cy="2887049"/>
            </a:xfrm>
            <a:prstGeom prst="line">
              <a:avLst/>
            </a:prstGeom>
            <a:ln>
              <a:solidFill>
                <a:srgbClr val="4F81BD"/>
              </a:solidFill>
              <a:prstDash val="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1 Grupo"/>
            <p:cNvGrpSpPr/>
            <p:nvPr/>
          </p:nvGrpSpPr>
          <p:grpSpPr>
            <a:xfrm>
              <a:off x="7095812" y="2259801"/>
              <a:ext cx="2163345" cy="981701"/>
              <a:chOff x="7095812" y="2259801"/>
              <a:chExt cx="2163345" cy="981701"/>
            </a:xfrm>
          </p:grpSpPr>
          <p:grpSp>
            <p:nvGrpSpPr>
              <p:cNvPr id="86" name="Agrupar 32"/>
              <p:cNvGrpSpPr/>
              <p:nvPr/>
            </p:nvGrpSpPr>
            <p:grpSpPr>
              <a:xfrm>
                <a:off x="7095812" y="2259801"/>
                <a:ext cx="2163345" cy="981701"/>
                <a:chOff x="4540176" y="3175828"/>
                <a:chExt cx="1916622" cy="998124"/>
              </a:xfrm>
            </p:grpSpPr>
            <p:pic>
              <p:nvPicPr>
                <p:cNvPr id="90" name="Imagen 25" descr="1295270252896.pdf"/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0176" y="3252296"/>
                  <a:ext cx="953806" cy="921656"/>
                </a:xfrm>
                <a:prstGeom prst="rect">
                  <a:avLst/>
                </a:prstGeom>
              </p:spPr>
            </p:pic>
            <p:pic>
              <p:nvPicPr>
                <p:cNvPr id="91" name="Imagen 30" descr="1295270342418.pdf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30187" y="3175828"/>
                  <a:ext cx="1026611" cy="992007"/>
                </a:xfrm>
                <a:prstGeom prst="rect">
                  <a:avLst/>
                </a:prstGeom>
              </p:spPr>
            </p:pic>
          </p:grpSp>
          <p:sp>
            <p:nvSpPr>
              <p:cNvPr id="79" name="Rectángulo 73"/>
              <p:cNvSpPr/>
              <p:nvPr/>
            </p:nvSpPr>
            <p:spPr>
              <a:xfrm>
                <a:off x="8388424" y="2739723"/>
                <a:ext cx="420495" cy="211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800" b="1" dirty="0"/>
                  <a:t>SUM</a:t>
                </a:r>
                <a:endParaRPr lang="en-GB" sz="600" dirty="0"/>
              </a:p>
            </p:txBody>
          </p:sp>
        </p:grpSp>
        <p:grpSp>
          <p:nvGrpSpPr>
            <p:cNvPr id="3" name="2 Grupo"/>
            <p:cNvGrpSpPr/>
            <p:nvPr/>
          </p:nvGrpSpPr>
          <p:grpSpPr>
            <a:xfrm>
              <a:off x="7092280" y="2881370"/>
              <a:ext cx="2160237" cy="1055443"/>
              <a:chOff x="7092280" y="2881370"/>
              <a:chExt cx="2160237" cy="1055443"/>
            </a:xfrm>
          </p:grpSpPr>
          <p:grpSp>
            <p:nvGrpSpPr>
              <p:cNvPr id="85" name="Agrupar 33"/>
              <p:cNvGrpSpPr/>
              <p:nvPr/>
            </p:nvGrpSpPr>
            <p:grpSpPr>
              <a:xfrm>
                <a:off x="7092280" y="2881370"/>
                <a:ext cx="2160237" cy="1055443"/>
                <a:chOff x="4537047" y="3662140"/>
                <a:chExt cx="1913869" cy="1073099"/>
              </a:xfrm>
            </p:grpSpPr>
            <p:pic>
              <p:nvPicPr>
                <p:cNvPr id="92" name="Imagen 24" descr="1295270246601.pdf"/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37047" y="3734148"/>
                  <a:ext cx="979088" cy="1001091"/>
                </a:xfrm>
                <a:prstGeom prst="rect">
                  <a:avLst/>
                </a:prstGeom>
              </p:spPr>
            </p:pic>
            <p:pic>
              <p:nvPicPr>
                <p:cNvPr id="93" name="Imagen 29" descr="1295270337295.pdf"/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19503" y="3662140"/>
                  <a:ext cx="1031413" cy="1054591"/>
                </a:xfrm>
                <a:prstGeom prst="rect">
                  <a:avLst/>
                </a:prstGeom>
              </p:spPr>
            </p:pic>
          </p:grpSp>
          <p:sp>
            <p:nvSpPr>
              <p:cNvPr id="80" name="Rectángulo 74"/>
              <p:cNvSpPr/>
              <p:nvPr/>
            </p:nvSpPr>
            <p:spPr>
              <a:xfrm>
                <a:off x="8404039" y="3407974"/>
                <a:ext cx="412292" cy="2118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800" b="1" dirty="0"/>
                  <a:t>SUM</a:t>
                </a:r>
                <a:endParaRPr lang="en-GB" sz="600" dirty="0"/>
              </a:p>
            </p:txBody>
          </p:sp>
        </p:grpSp>
        <p:sp>
          <p:nvSpPr>
            <p:cNvPr id="62" name="Marcador de contenido 2"/>
            <p:cNvSpPr txBox="1">
              <a:spLocks/>
            </p:cNvSpPr>
            <p:nvPr/>
          </p:nvSpPr>
          <p:spPr>
            <a:xfrm>
              <a:off x="5822460" y="2060848"/>
              <a:ext cx="1176182" cy="28803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400" b="1" dirty="0" smtClean="0"/>
                <a:t>Count</a:t>
              </a:r>
              <a:endParaRPr lang="en-GB" sz="1000" b="1" dirty="0"/>
            </a:p>
          </p:txBody>
        </p:sp>
        <p:sp>
          <p:nvSpPr>
            <p:cNvPr id="115" name="Marcador de contenido 2"/>
            <p:cNvSpPr txBox="1">
              <a:spLocks/>
            </p:cNvSpPr>
            <p:nvPr/>
          </p:nvSpPr>
          <p:spPr>
            <a:xfrm>
              <a:off x="5822460" y="2492896"/>
              <a:ext cx="1273352" cy="65751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400" b="1" dirty="0" smtClean="0"/>
                <a:t>State </a:t>
              </a:r>
            </a:p>
            <a:p>
              <a:pPr marL="0" indent="0">
                <a:buNone/>
              </a:pPr>
              <a:r>
                <a:rPr lang="en-GB" sz="1400" b="1" dirty="0" smtClean="0"/>
                <a:t>Condition</a:t>
              </a:r>
              <a:endParaRPr lang="en-GB" sz="1000" b="1" dirty="0"/>
            </a:p>
          </p:txBody>
        </p:sp>
        <p:sp>
          <p:nvSpPr>
            <p:cNvPr id="116" name="Marcador de contenido 2"/>
            <p:cNvSpPr txBox="1">
              <a:spLocks/>
            </p:cNvSpPr>
            <p:nvPr/>
          </p:nvSpPr>
          <p:spPr>
            <a:xfrm>
              <a:off x="5822459" y="3271512"/>
              <a:ext cx="1499965" cy="51752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400" b="1" dirty="0" smtClean="0"/>
                <a:t>Data Property Condition</a:t>
              </a:r>
              <a:endParaRPr lang="en-GB" sz="1000" b="1" dirty="0"/>
            </a:p>
          </p:txBody>
        </p:sp>
        <p:sp>
          <p:nvSpPr>
            <p:cNvPr id="117" name="Marcador de contenido 2"/>
            <p:cNvSpPr txBox="1">
              <a:spLocks/>
            </p:cNvSpPr>
            <p:nvPr/>
          </p:nvSpPr>
          <p:spPr>
            <a:xfrm>
              <a:off x="5796136" y="3889137"/>
              <a:ext cx="1526289" cy="33195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400" b="1" dirty="0" smtClean="0"/>
                <a:t>Data content</a:t>
              </a:r>
              <a:endParaRPr lang="en-GB" sz="1000" b="1" dirty="0"/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67456" y="4151830"/>
            <a:ext cx="8973296" cy="2322874"/>
            <a:chOff x="67456" y="4490502"/>
            <a:chExt cx="8973296" cy="2322874"/>
          </a:xfrm>
        </p:grpSpPr>
        <p:sp>
          <p:nvSpPr>
            <p:cNvPr id="68" name="Rectángulo redondeado 60"/>
            <p:cNvSpPr/>
            <p:nvPr/>
          </p:nvSpPr>
          <p:spPr>
            <a:xfrm>
              <a:off x="67456" y="4490502"/>
              <a:ext cx="8973296" cy="2322874"/>
            </a:xfrm>
            <a:prstGeom prst="roundRect">
              <a:avLst/>
            </a:prstGeom>
            <a:ln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GB" b="1" dirty="0" smtClean="0"/>
                <a:t>Connectors</a:t>
              </a:r>
              <a:endParaRPr lang="en-GB" sz="1400" b="1" dirty="0"/>
            </a:p>
          </p:txBody>
        </p:sp>
        <p:sp>
          <p:nvSpPr>
            <p:cNvPr id="69" name="Rectángulo 66"/>
            <p:cNvSpPr/>
            <p:nvPr/>
          </p:nvSpPr>
          <p:spPr>
            <a:xfrm>
              <a:off x="6998642" y="5174514"/>
              <a:ext cx="117224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1400" b="1" dirty="0" smtClean="0"/>
                <a:t>A</a:t>
              </a:r>
              <a:r>
                <a:rPr lang="en-GB" sz="1400" b="1" dirty="0" err="1" smtClean="0"/>
                <a:t>ggregates</a:t>
              </a:r>
              <a:endParaRPr lang="en-GB" sz="1400" b="1" dirty="0" smtClean="0"/>
            </a:p>
          </p:txBody>
        </p:sp>
        <p:sp>
          <p:nvSpPr>
            <p:cNvPr id="105" name="Rectángulo 64"/>
            <p:cNvSpPr/>
            <p:nvPr/>
          </p:nvSpPr>
          <p:spPr>
            <a:xfrm>
              <a:off x="1821819" y="5030284"/>
              <a:ext cx="167006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b="1" dirty="0" smtClean="0"/>
                <a:t>Time connectors</a:t>
              </a:r>
              <a:r>
                <a:rPr lang="en-GB" sz="1400" dirty="0" smtClean="0"/>
                <a:t> </a:t>
              </a:r>
            </a:p>
          </p:txBody>
        </p:sp>
        <p:pic>
          <p:nvPicPr>
            <p:cNvPr id="109" name="Imagen 83" descr="TimeConnectorExample.pdf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95535" y="4689989"/>
              <a:ext cx="1677151" cy="1043267"/>
            </a:xfrm>
            <a:prstGeom prst="rect">
              <a:avLst/>
            </a:prstGeom>
          </p:spPr>
        </p:pic>
        <p:pic>
          <p:nvPicPr>
            <p:cNvPr id="110" name="Imagen 88" descr="isGroupedByExample.pdf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019050" y="5768989"/>
              <a:ext cx="2488084" cy="703153"/>
            </a:xfrm>
            <a:prstGeom prst="rect">
              <a:avLst/>
            </a:prstGeom>
          </p:spPr>
        </p:pic>
        <p:pic>
          <p:nvPicPr>
            <p:cNvPr id="111" name="Imagen 96" descr="aggregatesExample.pdf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031899" y="4581128"/>
              <a:ext cx="2277413" cy="747275"/>
            </a:xfrm>
            <a:prstGeom prst="rect">
              <a:avLst/>
            </a:prstGeom>
          </p:spPr>
        </p:pic>
        <p:pic>
          <p:nvPicPr>
            <p:cNvPr id="114" name="Picture 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896" y="5788995"/>
              <a:ext cx="2628678" cy="7597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7" name="Rectángulo 65"/>
            <p:cNvSpPr/>
            <p:nvPr/>
          </p:nvSpPr>
          <p:spPr>
            <a:xfrm>
              <a:off x="1364026" y="6394890"/>
              <a:ext cx="136103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b="1" dirty="0"/>
                <a:t>Applies </a:t>
              </a:r>
              <a:r>
                <a:rPr lang="en-GB" sz="1400" b="1" dirty="0" smtClean="0"/>
                <a:t>to</a:t>
              </a:r>
              <a:endParaRPr lang="en-GB" sz="1400" dirty="0"/>
            </a:p>
          </p:txBody>
        </p:sp>
        <p:sp>
          <p:nvSpPr>
            <p:cNvPr id="60" name="Rectángulo 66"/>
            <p:cNvSpPr/>
            <p:nvPr/>
          </p:nvSpPr>
          <p:spPr>
            <a:xfrm>
              <a:off x="6958782" y="6372036"/>
              <a:ext cx="131089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b="1" dirty="0" err="1" smtClean="0"/>
                <a:t>isGroupedBy</a:t>
              </a:r>
              <a:r>
                <a:rPr lang="en-GB" sz="1400" dirty="0" smtClean="0"/>
                <a:t> </a:t>
              </a:r>
              <a:endParaRPr lang="en-GB" sz="1000" dirty="0"/>
            </a:p>
          </p:txBody>
        </p:sp>
        <p:sp>
          <p:nvSpPr>
            <p:cNvPr id="70" name="Rectángulo 69"/>
            <p:cNvSpPr/>
            <p:nvPr/>
          </p:nvSpPr>
          <p:spPr>
            <a:xfrm>
              <a:off x="4035396" y="6145559"/>
              <a:ext cx="60861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b="1" dirty="0" smtClean="0"/>
                <a:t>Uses</a:t>
              </a:r>
              <a:endParaRPr lang="en-GB" sz="1000" dirty="0"/>
            </a:p>
          </p:txBody>
        </p:sp>
        <p:pic>
          <p:nvPicPr>
            <p:cNvPr id="54" name="Imagen 85" descr="uses.pdf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275857" y="5013176"/>
              <a:ext cx="1755196" cy="108012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312750077"/>
      </p:ext>
    </p:extLst>
  </p:cSld>
  <p:clrMapOvr>
    <a:masterClrMapping/>
  </p:clrMapOvr>
  <p:transition xmlns:p14="http://schemas.microsoft.com/office/powerpoint/2010/main" advTm="28157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0550" y="152400"/>
            <a:ext cx="8331200" cy="762000"/>
          </a:xfrm>
        </p:spPr>
        <p:txBody>
          <a:bodyPr/>
          <a:lstStyle/>
          <a:p>
            <a:r>
              <a:rPr lang="en-GB"/>
              <a:t>Notación para definir indicadores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457200" y="1504950"/>
            <a:ext cx="6146800" cy="4525963"/>
          </a:xfrm>
        </p:spPr>
        <p:txBody>
          <a:bodyPr/>
          <a:lstStyle/>
          <a:p>
            <a:r>
              <a:rPr lang="en-GB" b="1" dirty="0" err="1"/>
              <a:t>Medida</a:t>
            </a:r>
            <a:r>
              <a:rPr lang="en-GB" b="1" dirty="0"/>
              <a:t> </a:t>
            </a:r>
            <a:r>
              <a:rPr lang="en-GB" b="1" dirty="0" err="1"/>
              <a:t>básica</a:t>
            </a:r>
            <a:r>
              <a:rPr lang="en-GB" b="1" dirty="0"/>
              <a:t> o de </a:t>
            </a:r>
            <a:r>
              <a:rPr lang="en-GB" b="1" dirty="0" err="1"/>
              <a:t>instancia</a:t>
            </a:r>
            <a:r>
              <a:rPr lang="en-GB" b="1" dirty="0"/>
              <a:t> (Base Measure): </a:t>
            </a:r>
            <a:r>
              <a:rPr lang="en-GB" dirty="0" err="1"/>
              <a:t>Mide</a:t>
            </a:r>
            <a:r>
              <a:rPr lang="en-GB" dirty="0"/>
              <a:t> </a:t>
            </a:r>
            <a:r>
              <a:rPr lang="en-GB" dirty="0" err="1"/>
              <a:t>cada</a:t>
            </a:r>
            <a:r>
              <a:rPr lang="en-GB" dirty="0"/>
              <a:t> </a:t>
            </a:r>
            <a:r>
              <a:rPr lang="en-GB" dirty="0" err="1"/>
              <a:t>instancia</a:t>
            </a:r>
            <a:r>
              <a:rPr lang="en-GB" dirty="0"/>
              <a:t> (</a:t>
            </a:r>
            <a:r>
              <a:rPr lang="en-GB" dirty="0" err="1"/>
              <a:t>ejecución</a:t>
            </a:r>
            <a:r>
              <a:rPr lang="en-GB" dirty="0"/>
              <a:t>) del </a:t>
            </a:r>
            <a:r>
              <a:rPr lang="en-GB" dirty="0" err="1"/>
              <a:t>proceso</a:t>
            </a:r>
            <a:r>
              <a:rPr lang="en-GB" dirty="0"/>
              <a:t> </a:t>
            </a:r>
            <a:r>
              <a:rPr lang="en-GB" dirty="0" err="1"/>
              <a:t>por</a:t>
            </a:r>
            <a:r>
              <a:rPr lang="en-GB" dirty="0"/>
              <a:t> </a:t>
            </a:r>
            <a:r>
              <a:rPr lang="en-GB" dirty="0" err="1"/>
              <a:t>separado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b="1" dirty="0" err="1"/>
              <a:t>Medida</a:t>
            </a:r>
            <a:r>
              <a:rPr lang="en-GB" b="1" dirty="0"/>
              <a:t> </a:t>
            </a:r>
            <a:r>
              <a:rPr lang="en-GB" b="1" dirty="0" err="1"/>
              <a:t>agregada</a:t>
            </a:r>
            <a:r>
              <a:rPr lang="en-GB" b="1" dirty="0"/>
              <a:t> o de </a:t>
            </a:r>
            <a:r>
              <a:rPr lang="en-GB" b="1" dirty="0" err="1"/>
              <a:t>proceso</a:t>
            </a:r>
            <a:r>
              <a:rPr lang="en-GB" b="1" dirty="0"/>
              <a:t> (Aggregated Measure)</a:t>
            </a:r>
            <a:r>
              <a:rPr lang="en-GB" dirty="0"/>
              <a:t>: </a:t>
            </a:r>
            <a:r>
              <a:rPr lang="en-GB" dirty="0" err="1"/>
              <a:t>Mide</a:t>
            </a:r>
            <a:r>
              <a:rPr lang="en-GB" dirty="0"/>
              <a:t> </a:t>
            </a:r>
            <a:r>
              <a:rPr lang="en-GB" dirty="0" err="1"/>
              <a:t>distintas</a:t>
            </a:r>
            <a:r>
              <a:rPr lang="en-GB" dirty="0"/>
              <a:t> </a:t>
            </a:r>
            <a:r>
              <a:rPr lang="en-GB" dirty="0" err="1"/>
              <a:t>instancias</a:t>
            </a:r>
            <a:r>
              <a:rPr lang="en-GB" dirty="0"/>
              <a:t> del </a:t>
            </a:r>
            <a:r>
              <a:rPr lang="en-GB" dirty="0" err="1"/>
              <a:t>proceso</a:t>
            </a:r>
            <a:r>
              <a:rPr lang="en-GB" dirty="0"/>
              <a:t> </a:t>
            </a:r>
            <a:r>
              <a:rPr lang="en-GB" dirty="0" err="1"/>
              <a:t>agregándolas</a:t>
            </a:r>
            <a:r>
              <a:rPr lang="en-GB" dirty="0"/>
              <a:t> con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función</a:t>
            </a:r>
            <a:r>
              <a:rPr lang="en-GB" dirty="0"/>
              <a:t> de </a:t>
            </a:r>
            <a:r>
              <a:rPr lang="en-GB" dirty="0" err="1"/>
              <a:t>agregación</a:t>
            </a:r>
            <a:r>
              <a:rPr lang="en-GB" dirty="0"/>
              <a:t>: Min, Max, </a:t>
            </a:r>
            <a:r>
              <a:rPr lang="en-GB" dirty="0" err="1"/>
              <a:t>Avg</a:t>
            </a:r>
            <a:r>
              <a:rPr lang="en-GB" dirty="0"/>
              <a:t>, Sum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7943850" y="6553200"/>
            <a:ext cx="1200150" cy="476250"/>
          </a:xfrm>
          <a:prstGeom prst="rect">
            <a:avLst/>
          </a:prstGeom>
        </p:spPr>
        <p:txBody>
          <a:bodyPr/>
          <a:lstStyle/>
          <a:p>
            <a:fld id="{E89CA349-1C8A-4841-92B0-8DF7F59DE4A6}" type="slidenum">
              <a:rPr lang="es-ES"/>
              <a:pPr/>
              <a:t>29</a:t>
            </a:fld>
            <a:endParaRPr lang="es-ES"/>
          </a:p>
        </p:txBody>
      </p:sp>
      <p:pic>
        <p:nvPicPr>
          <p:cNvPr id="6" name="Imagen 5" descr="129526816923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5055" y="1431589"/>
            <a:ext cx="1609892" cy="1571099"/>
          </a:xfrm>
          <a:prstGeom prst="rect">
            <a:avLst/>
          </a:prstGeom>
        </p:spPr>
      </p:pic>
      <p:pic>
        <p:nvPicPr>
          <p:cNvPr id="8" name="Imagen 7" descr="1295268183007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7941" y="3750489"/>
            <a:ext cx="1925052" cy="183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1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en-GB" dirty="0" smtClean="0"/>
              <a:t>Introduction</a:t>
            </a:r>
          </a:p>
          <a:p>
            <a:pPr algn="r"/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Specification</a:t>
            </a:r>
          </a:p>
          <a:p>
            <a:pPr algn="r"/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Graphical Modelling</a:t>
            </a:r>
          </a:p>
          <a:p>
            <a:pPr algn="r"/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Textual Modelling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176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0550" y="152400"/>
            <a:ext cx="8362950" cy="762000"/>
          </a:xfrm>
        </p:spPr>
        <p:txBody>
          <a:bodyPr/>
          <a:lstStyle/>
          <a:p>
            <a:r>
              <a:rPr lang="en-GB"/>
              <a:t>Notación para definir indicadores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457200" y="1504950"/>
            <a:ext cx="6146800" cy="4525963"/>
          </a:xfrm>
        </p:spPr>
        <p:txBody>
          <a:bodyPr/>
          <a:lstStyle/>
          <a:p>
            <a:r>
              <a:rPr lang="en-GB" b="1"/>
              <a:t>Medida derivada (Derived Measure)</a:t>
            </a:r>
            <a:r>
              <a:rPr lang="en-GB"/>
              <a:t>: Realiza una operación matemática sobre una o varias medidas. Pueden ser de instancia o de proceso.</a:t>
            </a:r>
          </a:p>
        </p:txBody>
      </p:sp>
      <p:pic>
        <p:nvPicPr>
          <p:cNvPr id="9" name="Imagen 8" descr="129526819299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2843" y="1833303"/>
            <a:ext cx="1657684" cy="1378300"/>
          </a:xfrm>
          <a:prstGeom prst="rect">
            <a:avLst/>
          </a:prstGeom>
        </p:spPr>
      </p:pic>
      <p:pic>
        <p:nvPicPr>
          <p:cNvPr id="10" name="Imagen 9" descr="129526821111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6316" y="1833303"/>
            <a:ext cx="1657684" cy="13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82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Tipos de medidas (básicas y agregadas)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Tiempo</a:t>
            </a:r>
          </a:p>
          <a:p>
            <a:endParaRPr lang="en-GB"/>
          </a:p>
          <a:p>
            <a:r>
              <a:rPr lang="en-GB"/>
              <a:t>Conteo</a:t>
            </a:r>
          </a:p>
          <a:p>
            <a:endParaRPr lang="en-GB"/>
          </a:p>
          <a:p>
            <a:r>
              <a:rPr lang="en-GB"/>
              <a:t>Condición sobre elementos</a:t>
            </a:r>
          </a:p>
          <a:p>
            <a:endParaRPr lang="en-GB"/>
          </a:p>
          <a:p>
            <a:r>
              <a:rPr lang="en-GB"/>
              <a:t>Condición sobre datos</a:t>
            </a:r>
          </a:p>
          <a:p>
            <a:endParaRPr lang="en-GB"/>
          </a:p>
          <a:p>
            <a:r>
              <a:rPr lang="en-GB"/>
              <a:t>Contenido de datos</a:t>
            </a:r>
          </a:p>
        </p:txBody>
      </p:sp>
      <p:pic>
        <p:nvPicPr>
          <p:cNvPr id="5" name="Imagen 4" descr="129526816923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6699" y="781652"/>
            <a:ext cx="1630946" cy="1591646"/>
          </a:xfrm>
          <a:prstGeom prst="rect">
            <a:avLst/>
          </a:prstGeom>
        </p:spPr>
      </p:pic>
      <p:pic>
        <p:nvPicPr>
          <p:cNvPr id="6" name="Imagen 5" descr="1295270238966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7748" y="1788632"/>
            <a:ext cx="1748846" cy="1689896"/>
          </a:xfrm>
          <a:prstGeom prst="rect">
            <a:avLst/>
          </a:prstGeom>
        </p:spPr>
      </p:pic>
      <p:pic>
        <p:nvPicPr>
          <p:cNvPr id="7" name="Imagen 6" descr="129527024660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7749" y="3744771"/>
            <a:ext cx="1748846" cy="1788146"/>
          </a:xfrm>
          <a:prstGeom prst="rect">
            <a:avLst/>
          </a:prstGeom>
        </p:spPr>
      </p:pic>
      <p:pic>
        <p:nvPicPr>
          <p:cNvPr id="8" name="Imagen 7" descr="1295270252896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4380" y="2724422"/>
            <a:ext cx="1748846" cy="1689896"/>
          </a:xfrm>
          <a:prstGeom prst="rect">
            <a:avLst/>
          </a:prstGeom>
        </p:spPr>
      </p:pic>
      <p:pic>
        <p:nvPicPr>
          <p:cNvPr id="9" name="Imagen 8" descr="1295270259388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0941" y="4866913"/>
            <a:ext cx="1729196" cy="1709546"/>
          </a:xfrm>
          <a:prstGeom prst="rect">
            <a:avLst/>
          </a:prstGeom>
        </p:spPr>
      </p:pic>
      <p:pic>
        <p:nvPicPr>
          <p:cNvPr id="10" name="Imagen 9" descr="1295268183007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486" y="670373"/>
            <a:ext cx="1871580" cy="1787464"/>
          </a:xfrm>
          <a:prstGeom prst="rect">
            <a:avLst/>
          </a:prstGeom>
        </p:spPr>
      </p:pic>
      <p:pic>
        <p:nvPicPr>
          <p:cNvPr id="11" name="Imagen 10" descr="1295270331728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4592" y="1662489"/>
            <a:ext cx="1871580" cy="1808494"/>
          </a:xfrm>
          <a:prstGeom prst="rect">
            <a:avLst/>
          </a:prstGeom>
        </p:spPr>
      </p:pic>
      <p:pic>
        <p:nvPicPr>
          <p:cNvPr id="12" name="Imagen 11" descr="1295270337295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7854" y="3655287"/>
            <a:ext cx="1871580" cy="1913638"/>
          </a:xfrm>
          <a:prstGeom prst="rect">
            <a:avLst/>
          </a:prstGeom>
        </p:spPr>
      </p:pic>
      <p:pic>
        <p:nvPicPr>
          <p:cNvPr id="13" name="Imagen 12" descr="1295270342418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4591" y="2651753"/>
            <a:ext cx="1871580" cy="1808494"/>
          </a:xfrm>
          <a:prstGeom prst="rect">
            <a:avLst/>
          </a:prstGeom>
        </p:spPr>
      </p:pic>
      <p:pic>
        <p:nvPicPr>
          <p:cNvPr id="14" name="Imagen 13" descr="1295270347385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5106" y="4817437"/>
            <a:ext cx="1850552" cy="180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74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Medida de tiempo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Tiempo medio transcurrido entre inicio de actividad A y fin actividad C</a:t>
            </a:r>
          </a:p>
        </p:txBody>
      </p:sp>
      <p:pic>
        <p:nvPicPr>
          <p:cNvPr id="10" name="Imagen 9" descr="Imagen 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889" y="2810043"/>
            <a:ext cx="8509001" cy="317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82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Tipos de conectores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199" y="1504950"/>
            <a:ext cx="6386690" cy="4525963"/>
          </a:xfrm>
        </p:spPr>
        <p:txBody>
          <a:bodyPr/>
          <a:lstStyle/>
          <a:p>
            <a:r>
              <a:rPr lang="en-GB"/>
              <a:t>De tiempo (para medidas de tiempo)</a:t>
            </a:r>
          </a:p>
          <a:p>
            <a:pPr lvl="1"/>
            <a:r>
              <a:rPr lang="en-GB"/>
              <a:t>From (Blanco)</a:t>
            </a:r>
          </a:p>
          <a:p>
            <a:pPr lvl="1"/>
            <a:r>
              <a:rPr lang="en-GB"/>
              <a:t>To (Negro)</a:t>
            </a:r>
          </a:p>
          <a:p>
            <a:pPr lvl="1"/>
            <a:r>
              <a:rPr lang="en-GB"/>
              <a:t>Círculo blanco mide inicio (actividad, pool, etc)</a:t>
            </a:r>
          </a:p>
          <a:p>
            <a:pPr lvl="1"/>
            <a:r>
              <a:rPr lang="en-GB"/>
              <a:t>Círculo negro mide final (actividad, pool, etc)</a:t>
            </a:r>
          </a:p>
        </p:txBody>
      </p:sp>
      <p:pic>
        <p:nvPicPr>
          <p:cNvPr id="25" name="Imagen 24" descr="from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9645" y="2005118"/>
            <a:ext cx="2362200" cy="332036"/>
          </a:xfrm>
          <a:prstGeom prst="rect">
            <a:avLst/>
          </a:prstGeom>
        </p:spPr>
      </p:pic>
      <p:pic>
        <p:nvPicPr>
          <p:cNvPr id="26" name="Imagen 25" descr="to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9643" y="2458963"/>
            <a:ext cx="2362200" cy="318709"/>
          </a:xfrm>
          <a:prstGeom prst="rect">
            <a:avLst/>
          </a:prstGeom>
        </p:spPr>
      </p:pic>
      <p:pic>
        <p:nvPicPr>
          <p:cNvPr id="27" name="Imagen 26" descr="t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95532" y="3423357"/>
            <a:ext cx="2364194" cy="284569"/>
          </a:xfrm>
          <a:prstGeom prst="rect">
            <a:avLst/>
          </a:prstGeom>
        </p:spPr>
      </p:pic>
      <p:pic>
        <p:nvPicPr>
          <p:cNvPr id="28" name="Imagen 27" descr="start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09644" y="3048001"/>
            <a:ext cx="2313089" cy="139472"/>
          </a:xfrm>
          <a:prstGeom prst="rect">
            <a:avLst/>
          </a:prstGeom>
        </p:spPr>
      </p:pic>
      <p:pic>
        <p:nvPicPr>
          <p:cNvPr id="4" name="Imagen 3" descr="1326188273143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038" y="3678061"/>
            <a:ext cx="3061406" cy="287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86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Medida de conteo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Suma de veces (en todas las ejecuciones) que se ejecuta la actividad B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7943850" y="6553200"/>
            <a:ext cx="1200150" cy="476250"/>
          </a:xfrm>
          <a:prstGeom prst="rect">
            <a:avLst/>
          </a:prstGeom>
        </p:spPr>
        <p:txBody>
          <a:bodyPr/>
          <a:lstStyle/>
          <a:p>
            <a:fld id="{E89CA349-1C8A-4841-92B0-8DF7F59DE4A6}" type="slidenum">
              <a:rPr lang="es-ES"/>
              <a:pPr/>
              <a:t>34</a:t>
            </a:fld>
            <a:endParaRPr lang="es-ES"/>
          </a:p>
        </p:txBody>
      </p:sp>
      <p:sp>
        <p:nvSpPr>
          <p:cNvPr id="6" name="Rectángulo 5"/>
          <p:cNvSpPr/>
          <p:nvPr/>
        </p:nvSpPr>
        <p:spPr bwMode="auto">
          <a:xfrm rot="5400000">
            <a:off x="4294187" y="4278313"/>
            <a:ext cx="1000125" cy="3492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</a:endParaRPr>
          </a:p>
        </p:txBody>
      </p:sp>
      <p:pic>
        <p:nvPicPr>
          <p:cNvPr id="7" name="7 Imagen" descr="count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602880"/>
            <a:ext cx="7149388" cy="321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01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Tipos de conectores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199" y="1504950"/>
            <a:ext cx="7845426" cy="4525963"/>
          </a:xfrm>
        </p:spPr>
        <p:txBody>
          <a:bodyPr/>
          <a:lstStyle/>
          <a:p>
            <a:r>
              <a:rPr lang="en-GB"/>
              <a:t>Applies to: Indica el elemento que se está midiendo.</a:t>
            </a:r>
          </a:p>
          <a:p>
            <a:pPr lvl="1"/>
            <a:r>
              <a:rPr lang="en-GB"/>
              <a:t>Al igual que el de tiempo se puede indicar si se quiere contar al principio o al final de la actividad:</a:t>
            </a:r>
          </a:p>
          <a:p>
            <a:pPr lvl="2"/>
            <a:r>
              <a:rPr lang="en-GB"/>
              <a:t>Círculo blanco mide inicio</a:t>
            </a:r>
          </a:p>
          <a:p>
            <a:pPr lvl="2"/>
            <a:r>
              <a:rPr lang="en-GB"/>
              <a:t>Círculo negro mide final</a:t>
            </a:r>
          </a:p>
          <a:p>
            <a:pPr lvl="1"/>
            <a:endParaRPr lang="en-GB"/>
          </a:p>
        </p:txBody>
      </p:sp>
      <p:pic>
        <p:nvPicPr>
          <p:cNvPr id="7" name="Imagen 6" descr="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6310" y="3381025"/>
            <a:ext cx="2364194" cy="284569"/>
          </a:xfrm>
          <a:prstGeom prst="rect">
            <a:avLst/>
          </a:prstGeom>
        </p:spPr>
      </p:pic>
      <p:pic>
        <p:nvPicPr>
          <p:cNvPr id="8" name="Imagen 7" descr="start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6310" y="2991557"/>
            <a:ext cx="2313089" cy="139472"/>
          </a:xfrm>
          <a:prstGeom prst="rect">
            <a:avLst/>
          </a:prstGeom>
        </p:spPr>
      </p:pic>
      <p:pic>
        <p:nvPicPr>
          <p:cNvPr id="4" name="Imagen 3" descr="1326190836579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671" y="4275666"/>
            <a:ext cx="3448227" cy="159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45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Medida de condición de actividades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Suma el número de actividades de tipo B que se están ejecutando en este momento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7943850" y="6553200"/>
            <a:ext cx="1200150" cy="476250"/>
          </a:xfrm>
          <a:prstGeom prst="rect">
            <a:avLst/>
          </a:prstGeom>
        </p:spPr>
        <p:txBody>
          <a:bodyPr/>
          <a:lstStyle/>
          <a:p>
            <a:fld id="{E89CA349-1C8A-4841-92B0-8DF7F59DE4A6}" type="slidenum">
              <a:rPr lang="es-ES"/>
              <a:pPr/>
              <a:t>36</a:t>
            </a:fld>
            <a:endParaRPr lang="es-ES"/>
          </a:p>
        </p:txBody>
      </p:sp>
      <p:pic>
        <p:nvPicPr>
          <p:cNvPr id="8" name="Imagen 7" descr="Imagen 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7309" y="2612184"/>
            <a:ext cx="6605785" cy="375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5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Tipos de conectores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70489"/>
            <a:ext cx="7845426" cy="4525963"/>
          </a:xfrm>
        </p:spPr>
        <p:txBody>
          <a:bodyPr/>
          <a:lstStyle/>
          <a:p>
            <a:r>
              <a:rPr lang="en-GB" dirty="0"/>
              <a:t>Applies to: </a:t>
            </a:r>
            <a:r>
              <a:rPr lang="en-GB" dirty="0" err="1"/>
              <a:t>Indica</a:t>
            </a:r>
            <a:r>
              <a:rPr lang="en-GB" dirty="0"/>
              <a:t> el </a:t>
            </a:r>
            <a:r>
              <a:rPr lang="en-GB" dirty="0" err="1"/>
              <a:t>elemento</a:t>
            </a:r>
            <a:r>
              <a:rPr lang="en-GB" dirty="0"/>
              <a:t> </a:t>
            </a:r>
            <a:r>
              <a:rPr lang="en-GB" dirty="0" err="1"/>
              <a:t>que</a:t>
            </a:r>
            <a:r>
              <a:rPr lang="en-GB" dirty="0"/>
              <a:t> se </a:t>
            </a:r>
            <a:r>
              <a:rPr lang="en-GB" dirty="0" err="1"/>
              <a:t>está</a:t>
            </a:r>
            <a:r>
              <a:rPr lang="en-GB" dirty="0"/>
              <a:t> </a:t>
            </a:r>
            <a:r>
              <a:rPr lang="en-GB" dirty="0" err="1"/>
              <a:t>midiendo</a:t>
            </a:r>
            <a:r>
              <a:rPr lang="en-GB" dirty="0"/>
              <a:t>. La </a:t>
            </a:r>
            <a:r>
              <a:rPr lang="en-GB" dirty="0" err="1"/>
              <a:t>etiqueta</a:t>
            </a:r>
            <a:r>
              <a:rPr lang="en-GB" dirty="0"/>
              <a:t> </a:t>
            </a:r>
            <a:r>
              <a:rPr lang="en-GB" dirty="0" err="1"/>
              <a:t>debe</a:t>
            </a:r>
            <a:r>
              <a:rPr lang="en-GB" dirty="0"/>
              <a:t> </a:t>
            </a:r>
            <a:r>
              <a:rPr lang="en-GB" dirty="0" err="1"/>
              <a:t>ser</a:t>
            </a:r>
            <a:r>
              <a:rPr lang="en-GB" dirty="0"/>
              <a:t> un </a:t>
            </a:r>
            <a:r>
              <a:rPr lang="en-GB" dirty="0" err="1"/>
              <a:t>posible</a:t>
            </a:r>
            <a:r>
              <a:rPr lang="en-GB" dirty="0"/>
              <a:t> </a:t>
            </a:r>
            <a:r>
              <a:rPr lang="en-GB" dirty="0" err="1"/>
              <a:t>estado</a:t>
            </a:r>
            <a:r>
              <a:rPr lang="en-GB" dirty="0"/>
              <a:t> del </a:t>
            </a:r>
            <a:r>
              <a:rPr lang="en-GB" dirty="0" err="1"/>
              <a:t>elemento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pPr lvl="1"/>
            <a:r>
              <a:rPr lang="en-GB" dirty="0"/>
              <a:t>Los </a:t>
            </a:r>
            <a:r>
              <a:rPr lang="en-GB" dirty="0" err="1"/>
              <a:t>estados</a:t>
            </a:r>
            <a:r>
              <a:rPr lang="en-GB" dirty="0"/>
              <a:t> </a:t>
            </a:r>
            <a:r>
              <a:rPr lang="en-GB" dirty="0" err="1"/>
              <a:t>para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actividad</a:t>
            </a:r>
            <a:r>
              <a:rPr lang="en-GB" dirty="0"/>
              <a:t> y un pool son: ready, active, withdrawn, completing, completed, failing, failed, terminating, terminated, compensating, </a:t>
            </a:r>
            <a:r>
              <a:rPr lang="en-GB" dirty="0" smtClean="0"/>
              <a:t>compensated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Los </a:t>
            </a:r>
            <a:r>
              <a:rPr lang="en-GB" dirty="0" err="1"/>
              <a:t>estados</a:t>
            </a:r>
            <a:r>
              <a:rPr lang="en-GB" dirty="0"/>
              <a:t> </a:t>
            </a:r>
            <a:r>
              <a:rPr lang="en-GB" dirty="0" err="1"/>
              <a:t>para</a:t>
            </a:r>
            <a:r>
              <a:rPr lang="en-GB" dirty="0"/>
              <a:t> un </a:t>
            </a:r>
            <a:r>
              <a:rPr lang="en-GB" dirty="0" err="1"/>
              <a:t>evento</a:t>
            </a:r>
            <a:r>
              <a:rPr lang="en-GB" dirty="0"/>
              <a:t> son: none, waiting, completed</a:t>
            </a:r>
          </a:p>
        </p:txBody>
      </p:sp>
      <p:pic>
        <p:nvPicPr>
          <p:cNvPr id="4" name="Imagen 3" descr="132619124018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472" y="4983374"/>
            <a:ext cx="3940528" cy="170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79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Medida de condición de datos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504950"/>
            <a:ext cx="3437467" cy="4525963"/>
          </a:xfrm>
        </p:spPr>
        <p:txBody>
          <a:bodyPr/>
          <a:lstStyle/>
          <a:p>
            <a:r>
              <a:rPr lang="en-GB"/>
              <a:t>Suma de órdenes que se encuentran en estado recibida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r>
              <a:rPr lang="en-GB"/>
              <a:t>Suma de órdenes con prioridad “high”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7943850" y="6553200"/>
            <a:ext cx="1200150" cy="476250"/>
          </a:xfrm>
          <a:prstGeom prst="rect">
            <a:avLst/>
          </a:prstGeom>
        </p:spPr>
        <p:txBody>
          <a:bodyPr/>
          <a:lstStyle/>
          <a:p>
            <a:fld id="{E89CA349-1C8A-4841-92B0-8DF7F59DE4A6}" type="slidenum">
              <a:rPr lang="es-ES"/>
              <a:pPr/>
              <a:t>38</a:t>
            </a:fld>
            <a:endParaRPr lang="es-ES"/>
          </a:p>
        </p:txBody>
      </p:sp>
      <p:pic>
        <p:nvPicPr>
          <p:cNvPr id="7" name="Imagen 6" descr="Imagen 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21668" y="1249039"/>
            <a:ext cx="4939298" cy="2853649"/>
          </a:xfrm>
          <a:prstGeom prst="rect">
            <a:avLst/>
          </a:prstGeom>
        </p:spPr>
      </p:pic>
      <p:pic>
        <p:nvPicPr>
          <p:cNvPr id="8" name="8 Imagen" descr="dataPropertyCond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1111" y="4134555"/>
            <a:ext cx="5164667" cy="263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6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Tipos de conectores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199" y="1504950"/>
            <a:ext cx="7845426" cy="4525963"/>
          </a:xfrm>
        </p:spPr>
        <p:txBody>
          <a:bodyPr/>
          <a:lstStyle/>
          <a:p>
            <a:r>
              <a:rPr lang="en-GB"/>
              <a:t>Applies to: Indica el dato que se está midiendo. La etiqueta debe ser un estado del dato o una condición sobre una propiedad del dato.</a:t>
            </a:r>
          </a:p>
        </p:txBody>
      </p:sp>
      <p:pic>
        <p:nvPicPr>
          <p:cNvPr id="4" name="Imagen 3" descr="132619144560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806" y="3729566"/>
            <a:ext cx="3545416" cy="164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44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 txBox="1">
            <a:spLocks/>
          </p:cNvSpPr>
          <p:nvPr/>
        </p:nvSpPr>
        <p:spPr>
          <a:xfrm>
            <a:off x="0" y="274638"/>
            <a:ext cx="9144000" cy="43971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2800" b="1" spc="-80" dirty="0" smtClean="0">
                <a:solidFill>
                  <a:srgbClr val="7A0029"/>
                </a:solidFill>
                <a:latin typeface="Arial Narrow" pitchFamily="34" charset="0"/>
                <a:ea typeface="+mj-ea"/>
                <a:cs typeface="Times New Roman" pitchFamily="18" charset="0"/>
              </a:rPr>
              <a:t>Need </a:t>
            </a:r>
            <a:r>
              <a:rPr lang="en-GB" sz="2800" b="1" spc="-80" dirty="0">
                <a:solidFill>
                  <a:srgbClr val="7A0029"/>
                </a:solidFill>
                <a:latin typeface="Arial Narrow" pitchFamily="34" charset="0"/>
                <a:ea typeface="+mj-ea"/>
                <a:cs typeface="Times New Roman" pitchFamily="18" charset="0"/>
              </a:rPr>
              <a:t>to </a:t>
            </a:r>
            <a:r>
              <a:rPr lang="en-GB" sz="2800" b="1" spc="-80" dirty="0" smtClean="0">
                <a:solidFill>
                  <a:srgbClr val="7A0029"/>
                </a:solidFill>
                <a:latin typeface="Arial Narrow" pitchFamily="34" charset="0"/>
                <a:ea typeface="+mj-ea"/>
                <a:cs typeface="Times New Roman" pitchFamily="18" charset="0"/>
              </a:rPr>
              <a:t>Measure</a:t>
            </a:r>
            <a:endParaRPr kumimoji="0" lang="es-ES" sz="2800" b="1" i="0" u="none" strike="noStrike" kern="1200" cap="none" spc="-80" normalizeH="0" noProof="0" dirty="0" smtClean="0">
              <a:ln>
                <a:noFill/>
              </a:ln>
              <a:solidFill>
                <a:srgbClr val="7A0029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1592796"/>
            <a:ext cx="2568488" cy="382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8" name="Picture 6" descr="https://encrypted-tbn1.google.com/images?q=tbn:ANd9GcT8irpl2L3NOfKrBh0y6XhhsHgdltS5wLseJEF7_Tt3yk5_bp_l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109" y="2304889"/>
            <a:ext cx="2225968" cy="99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data:image/jpeg;base64,/9j/4AAQSkZJRgABAQAAAQABAAD/2wCEAAkGBhQSEBQUEhQQERIVFRoYFhcUFR8aHRkcGRceHxUhGhgaIiYgFxwjGRYVIC8gLy41Ly44IR4yPTgtNSYrOC0BCQoKDgwOGQ8PGTUjHiQvLDAtLiopNSktKTUvLCksKSwtKSw1LC0qNiwtLiosLDQvKSwvLCwsLCwpNCkpLCwsLP/AABEIADEAkQMBIgACEQEDEQH/xAAcAAACAgIDAAAAAAAAAAAAAAAABwUGAwgBAgT/xABCEAACAQMBBAUHBRADAAAAAAABAgMABBESBQYhMQcTIkFRFDJhcYGRsUJygqHRCBUjJCUzU2JzdZKys8HD8CY1Uv/EABoBAAIDAQEAAAAAAAAAAAAAAAABAgMEBQb/xAAmEQACAgEEAQQCAwAAAAAAAAAAAQIRAwQSITFBEzJRYUOBBRQj/9oADAMBAAIRAxEAPwBLUUV3iiLMFUFmJAAAySTwAAHMk16QqOmKnNlbk31yoaC1uJFIyGEZCn1M2AffTV2LuXbbDsDf7QRZ7vA0RMQVRz5qLzBfvL8cYOOXFcbw9Jd/dyFnnliXPZjhYoq+jsnJ9ZJNZVllkb9Pr5Y6ojNr7o3lqM3FtcRKPlMh08eXbHZ+uvBHYO0TyhSY0ZVdu4F86AfXpb3VO7F6Rb62fUlxLIvyo5mMiMO8Mrk8COHDBpib07Vtr7duSa1iht2SeNp4o1C6XzgngBkEOMH2dxonkyQrcu/KEJaig0VqAKKKKACiiigDLBbO5wiu5/VUn4VlOy5RzilH0G+ymJ0Z73jZmzb6409Y7TQxxqeALFHPaI44ABPuHDOa8MvTltRmJE0SAngqwpgegagT7yaz+pNyaiuF9gUj72y/o5f4G+yufvVN+il/gb7K2kttvSnYa3Zb8ObITasDGvqtWdPLn3cqR8fThtUEEzxt6DCmD7gDVePPPJdJcfY2kijz2bpjWjpnlqUjPvrDTO6Qd8TtTZNtOyCOSG5aKULnTqaLUpXOThgpOM8MY486WNaMcnJcqmIKKKKsAKY3QXu8LjaXWuCUtk6zlkaydMYPvZvo0uadn3N2Px/x/F/81ZtTJxxMa7PB90RtgtdW9sCNMcRkIB+VIxAyPQqDHzj40ojTB6dA335kzy6qLT6tP26qX1PTL/JA+wqf3av5SlxZwxtMbxUjCqeTJKrq2ORwAwycYBJzUBTt6ENjpb2N1tJ1LOokVOHEJEmp9PpZuz9H009RNQhbBK2U643At7M6L6aWSfALQWgU9XnBAeaTshsHOADRDuNaXTiO0nngnPmR3gUrIe5Vmj4BjwwCvt7qwPKzku5y7ksx8WY5b6zXAJ5gkEcQRzBHEEekHBrj/wBvLd2d9fxuPZXn5IGfY3k1y0N6s8TJwZUCls92NRClSOIOePA1etodFtlFs+O/a8uvJ5AhAFspbt+aMawAc86sXSxswXmxrXaGB10aRlyO9ZcBgfVIQR4ZPjXXeYZ3Ptj4LBz+fitrzOajJOuaZwnHa2mL+z2HsqVtPl91ATyae1ATPdkpISAfHu766749G8+ztDyFZraQgLNDxByM8QeRIzjjg451VIkJYBclicADiSe7AHM09d40NrukkF2dM7RoqIx7Wrrg6DHMaIwM+GMeu7JJ45Rp3b6IlY3U6NYL+xkljvrmOGJ2LxvAvZZUyTgSYOUxg+ul3tBIA48naZ08ZUVSePDAVmxw9NOPoUP5H2j63/oUkV7qeG/Ukm+hM2csz/xhTx/60cv2Faw1s/s1c7sJ+7f8NawVVo+5DZk8pbQU1NoLBiueBYAgHHLIBIz6TWOiiugIKKKKACmZ0DbwrBtFoXOFuY9C+GtTqTPhw1j20tMV3t5mRg6FkdSGVlOCpBypBHIggHNVZYqcHGwQ3/uiNgsJre7UEoydS5A5MpLJn5wZh9Gk5T/3Y6QbTbFp5FtHTHO4CnPZEh+S0bckkzg6fHlkZFU7ePoFvYXJtdF3EScdoI4HdqVsA+GQePgKy4Myxr08nFDa8ixFbA9GU/XbtTxJnWi3UePFnUuv1SLS0tuh7aJy0sUdrEoJeWeVVVQBkk4JbHDuFWDc3f202TcC3h13Fs5xc3JUgu/JGijzwiXj+s2Se4CnqGssahyxxdOyuKcgEcsVzmrNt/cx1PXWStd2MnaieAa9IJ4qyrxGk8M4xy781g2NuTNNl51e0tVGqWaYGMKgPa0hsEkjI8Bz9fF2u6PVLU43DffBbd6XEW6SK/AvFAFBHe0qvj2KGPsom2vJbbpwSxaNaxxAa0DjjLg9lsg86ovSfv0NoSRWtorm1gOEwDmRgNIIXnpC8FHM8T34DEv91bmTdaO1SJzciOI9WcKRiUMwOrGCFzwrobNkI7vk8vOW6TYr9k9L93A4bRZyccnNsiH2NGFI4cM/Gr7tndy33g2f5fbmSK8VWDI0jOupFGqPSxIQEYIK484EjJIC4s+iTakjafJJE48TIyqB6ck/CmQNrwbvbJa1EqXF/JrbTHkqruNOSeGEUKBx4sQeAzw0Ztlp4vd9EF9nl6EF/JW0R6W/omkkvd7Kf/QvsCePZd31kbxtOzdWHBBYdVgHj3Enn66R0WxJmn6gRuZ9Wjqx52od2PGrMMl6k+QZsnscZ3aj/d3+GtXRW2mx9hyRbHjtWH4ZbTqyBy1dXjGeR48M1qrf7LlgYpNHJEwyCHUqcjnzqrRtXIJGex2BNKmtQgTOA0kiRgkcwpkYaj6BXiuLdkYq6lWUkEEYII5girxutvdHFAELQxtoET9aJPNDTNqjMaOC34xgqwx2V557NT25fLLNqTVoCRopbgzCONUDMO4tozjjjOMnFbISk5NNcCI+iiirQGJs/wDNR/s1/lFehaKKpA5j/wB+qpnxriisGq8EkYbvzG9Y+NRlFFT0/tYmSmzvNHt+Nd7/AJH/AHwoorL+X9jl0RVv56/OHxFTHd/v/oUUVdqu0COtRlx9v81c0VLAJkovIeofCoaP857f70UUYO5jfgmm5j2/2qn9InKH2/BaKKho/eEikj+1BoorqrsicUUUVID/2Q=="/>
          <p:cNvSpPr>
            <a:spLocks noChangeAspect="1" noChangeArrowheads="1"/>
          </p:cNvSpPr>
          <p:nvPr/>
        </p:nvSpPr>
        <p:spPr bwMode="auto">
          <a:xfrm>
            <a:off x="155575" y="-220663"/>
            <a:ext cx="13811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10" descr="data:image/jpeg;base64,/9j/4AAQSkZJRgABAQAAAQABAAD/2wCEAAkGBhQSEBQUEhQQERIVFRoYFhcUFR8aHRkcGRceHxUhGhgaIiYgFxwjGRYVIC8gLy41Ly44IR4yPTgtNSYrOC0BCQoKDgwOGQ8PGTUjHiQvLDAtLiopNSktKTUvLCksKSwtKSw1LC0qNiwtLiosLDQvKSwvLCwsLCwpNCkpLCwsLP/AABEIADEAkQMBIgACEQEDEQH/xAAcAAACAgIDAAAAAAAAAAAAAAAABwUGAwgBAgT/xABCEAACAQMBBAUHBRADAAAAAAABAgMABBESBQYhMQcTIkFRFDJhcYGRsUJygqHRCBUjJCUzU2JzdZKys8HD8CY1Uv/EABoBAAIDAQEAAAAAAAAAAAAAAAABAgMEBQb/xAAmEQACAgEEAQQCAwAAAAAAAAAAAQIRAwQSITFBEzJRYUOBBRQj/9oADAMBAAIRAxEAPwBLUUV3iiLMFUFmJAAAySTwAAHMk16QqOmKnNlbk31yoaC1uJFIyGEZCn1M2AffTV2LuXbbDsDf7QRZ7vA0RMQVRz5qLzBfvL8cYOOXFcbw9Jd/dyFnnliXPZjhYoq+jsnJ9ZJNZVllkb9Pr5Y6ojNr7o3lqM3FtcRKPlMh08eXbHZ+uvBHYO0TyhSY0ZVdu4F86AfXpb3VO7F6Rb62fUlxLIvyo5mMiMO8Mrk8COHDBpib07Vtr7duSa1iht2SeNp4o1C6XzgngBkEOMH2dxonkyQrcu/KEJaig0VqAKKKKACiiigDLBbO5wiu5/VUn4VlOy5RzilH0G+ymJ0Z73jZmzb6409Y7TQxxqeALFHPaI44ABPuHDOa8MvTltRmJE0SAngqwpgegagT7yaz+pNyaiuF9gUj72y/o5f4G+yufvVN+il/gb7K2kttvSnYa3Zb8ObITasDGvqtWdPLn3cqR8fThtUEEzxt6DCmD7gDVePPPJdJcfY2kijz2bpjWjpnlqUjPvrDTO6Qd8TtTZNtOyCOSG5aKULnTqaLUpXOThgpOM8MY486WNaMcnJcqmIKKKKsAKY3QXu8LjaXWuCUtk6zlkaydMYPvZvo0uadn3N2Px/x/F/81ZtTJxxMa7PB90RtgtdW9sCNMcRkIB+VIxAyPQqDHzj40ojTB6dA335kzy6qLT6tP26qX1PTL/JA+wqf3av5SlxZwxtMbxUjCqeTJKrq2ORwAwycYBJzUBTt6ENjpb2N1tJ1LOokVOHEJEmp9PpZuz9H009RNQhbBK2U643At7M6L6aWSfALQWgU9XnBAeaTshsHOADRDuNaXTiO0nngnPmR3gUrIe5Vmj4BjwwCvt7qwPKzku5y7ksx8WY5b6zXAJ5gkEcQRzBHEEekHBrj/wBvLd2d9fxuPZXn5IGfY3k1y0N6s8TJwZUCls92NRClSOIOePA1etodFtlFs+O/a8uvJ5AhAFspbt+aMawAc86sXSxswXmxrXaGB10aRlyO9ZcBgfVIQR4ZPjXXeYZ3Ptj4LBz+fitrzOajJOuaZwnHa2mL+z2HsqVtPl91ATyae1ATPdkpISAfHu766749G8+ztDyFZraQgLNDxByM8QeRIzjjg451VIkJYBclicADiSe7AHM09d40NrukkF2dM7RoqIx7Wrrg6DHMaIwM+GMeu7JJ45Rp3b6IlY3U6NYL+xkljvrmOGJ2LxvAvZZUyTgSYOUxg+ul3tBIA48naZ08ZUVSePDAVmxw9NOPoUP5H2j63/oUkV7qeG/Ukm+hM2csz/xhTx/60cv2Faw1s/s1c7sJ+7f8NawVVo+5DZk8pbQU1NoLBiueBYAgHHLIBIz6TWOiiugIKKKKACmZ0DbwrBtFoXOFuY9C+GtTqTPhw1j20tMV3t5mRg6FkdSGVlOCpBypBHIggHNVZYqcHGwQ3/uiNgsJre7UEoydS5A5MpLJn5wZh9Gk5T/3Y6QbTbFp5FtHTHO4CnPZEh+S0bckkzg6fHlkZFU7ePoFvYXJtdF3EScdoI4HdqVsA+GQePgKy4Myxr08nFDa8ixFbA9GU/XbtTxJnWi3UePFnUuv1SLS0tuh7aJy0sUdrEoJeWeVVVQBkk4JbHDuFWDc3f202TcC3h13Fs5xc3JUgu/JGijzwiXj+s2Se4CnqGssahyxxdOyuKcgEcsVzmrNt/cx1PXWStd2MnaieAa9IJ4qyrxGk8M4xy781g2NuTNNl51e0tVGqWaYGMKgPa0hsEkjI8Bz9fF2u6PVLU43DffBbd6XEW6SK/AvFAFBHe0qvj2KGPsom2vJbbpwSxaNaxxAa0DjjLg9lsg86ovSfv0NoSRWtorm1gOEwDmRgNIIXnpC8FHM8T34DEv91bmTdaO1SJzciOI9WcKRiUMwOrGCFzwrobNkI7vk8vOW6TYr9k9L93A4bRZyccnNsiH2NGFI4cM/Gr7tndy33g2f5fbmSK8VWDI0jOupFGqPSxIQEYIK484EjJIC4s+iTakjafJJE48TIyqB6ck/CmQNrwbvbJa1EqXF/JrbTHkqruNOSeGEUKBx4sQeAzw0Ztlp4vd9EF9nl6EF/JW0R6W/omkkvd7Kf/QvsCePZd31kbxtOzdWHBBYdVgHj3Enn66R0WxJmn6gRuZ9Wjqx52od2PGrMMl6k+QZsnscZ3aj/d3+GtXRW2mx9hyRbHjtWH4ZbTqyBy1dXjGeR48M1qrf7LlgYpNHJEwyCHUqcjnzqrRtXIJGex2BNKmtQgTOA0kiRgkcwpkYaj6BXiuLdkYq6lWUkEEYII5girxutvdHFAELQxtoET9aJPNDTNqjMaOC34xgqwx2V557NT25fLLNqTVoCRopbgzCONUDMO4tozjjjOMnFbISk5NNcCI+iiirQGJs/wDNR/s1/lFehaKKpA5j/wB+qpnxriisGq8EkYbvzG9Y+NRlFFT0/tYmSmzvNHt+Nd7/AJH/AHwoorL+X9jl0RVv56/OHxFTHd/v/oUUVdqu0COtRlx9v81c0VLAJkovIeofCoaP857f70UUYO5jfgmm5j2/2qn9InKH2/BaKKho/eEikj+1BoorqrsicUUUVID/2Q=="/>
          <p:cNvSpPr>
            <a:spLocks noChangeAspect="1" noChangeArrowheads="1"/>
          </p:cNvSpPr>
          <p:nvPr/>
        </p:nvSpPr>
        <p:spPr bwMode="auto">
          <a:xfrm>
            <a:off x="307975" y="-68263"/>
            <a:ext cx="13811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892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502" y="3301591"/>
            <a:ext cx="13811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data:image/jpeg;base64,/9j/4AAQSkZJRgABAQAAAQABAAD/2wCEAAkGBhAREBQREBQQFRUSFBQVFRQYFhQYFhASFBUVFBUVFxUXHCYeFxwjGRQSIC8gIycpMCwtFR8xNTAqNSYsLCkBCQoKDgwOGg8PGikkHiQuLCkwNCksLDAsLDQsLCkpKSwsLCwsLCwsNCwsLSwsLCwtNS0tLCwpLCwsKSwpLCwsNP/AABEIALMBGgMBIgACEQEDEQH/xAAcAAEAAQUBAQAAAAAAAAAAAAAABgMEBQcIAgH/xABKEAABAwICBQcJBQUHAgcAAAABAAIDBBEFIQYSMVFxBxMiQWGBkQgUMlJTgpKh0UJicrHBFRgjg9MzQ2NzosLh0vAWNGSTssPx/8QAGQEBAAMBAQAAAAAAAAAAAAAAAAIDBAEF/8QAKxEBAAIBAgUDAwQDAAAAAAAAAAECAwQREyExQVESMpFSofAiQrHhBRRx/9oADAMBAAIRAxEAPwDeKIiAiIgIiICIiAiIgIiICIiAita3FIYReR7W7htJ4NGZUerdN+qFnvP/AOkfVWVxWv0hRk1GPH7pStWlTi0EfpyMB3XufAZqC1OMTy+nI624ZDwH6q3atEab6pY7a/6I+Uym0shHote7uAHzz+StX6WOPoxtHEk/kAo41VWqzg0jspnVZZ7s3/4lmPVGO4/Ve2aQTfc8D9Vh2KsxcnHXw7Ga/lmo9IH9bWnhcfVXcONsPpBw+YWAYqzFXOOq+ua/lJ4p2u9Eg/8Ae5VFG4zuWSpsQIydmN/X/wAqi2Pbo1UzRPVkkXljwRcL0q14iIgIiICIiAiIgIiICIiAiIgIiICIiAis8RxaGnbrSuA3Da53Bu0qF4tptNLdsN427L/bd3/Z7vFXY8NsnRmzarHh908/CX4nj8FP/aO6XqNzce7q77KJ4lpnPJcR/wAJvZm8+91d3irKg0Zqps9QtBz1n3F+2x6R8FI6HQWJucr3PO4dFv1PiFpiuHF1neWCb6nUe2PTH5+ckO1iTckknfmT9VkaTAqmT0Y323u6I/1WU+pMNhi/s2Mb2gZ+O0q5Ubar6YTp/jvrt8IdT6GSn03sbwu4/osjDobEPSfIeGqP0KkCKic957tddJir2YqPRmmH2XHi536FVm4HTj+7b8/1Kv0UPXbyujFSP2x8LL9jwezavhwWD1PAu+qvkXPVby7w6eIY12AxdRcO+/5qi/AyPRcDxFvyWYRd4lkZw0nswTqKRu1p4jNGLOqlLTNdtGe/rUuJ5QnDt0WNPKWnL/8AVkWPBFwrN9GRszHzXqF9iuTtKVd68pXiL4CvqrXCIonpZpTPDV01FTmmjfUtkfz9Rrc20R6o1GMaWmSQ62zWFgOtBLEUcwavxFtQ6Csjhewxc5HVQteyMkGxikje5xa7rBBIIWK5L9O58Sif52yKOUBkrBGHBslPJrNa4Bzibh8crTn1BBOEUJw3TiabGn0LWR+bNjl1ZLO5ySaB0bJbG9tUPe5mzaw5qbICIiAiIgIiICIsfiuNRU4Gtdz3ehG0XfIewbu1diJmdoRtaKxvZfPeGglxAAzJOQA7Sopi2mt3c1RtL3HLXsSPcbtdx2cVUfg1VWnWqnczFe4gabuP4jsvxvwCz2HYTDA3ViYG7ztc7i45lXxFMfXnP2ZbTlzcq/pr5nrP/I7fyiFHobUTu5yqeW323OtIezc358FKcN0fp4M42DW9d2bvE7O6yyKKN8178p6J4tLjx84jefM9RERUtIiIgIiICIiAiIgIiICIiAvD4geK9ogpx5ZFVF8IX1AUP0zleJo21NEKygfGQ/Uh56anqA7J5ZcksLMrtbcG+fUpgiDW+ieHauIa2Gw1tPQiGQTsnEzIpJiRzfMRTdJpHSuQALZccRgmGVtFhuHVkFNM6oiiqKWWDUcHujnfI+Evacw1kwicfuvcVt9EGvsH0akpcUomhsjmRYbMySbVdqunfM17yXbA57i91u1bBREBERAREQEREFpUvld0YrN3yOFw38LftHjlx2LzQ4THES4Aue70pHG738XdQ7BYdivUUvVO20IeiN95ERFFMREQEREBERAREQEREBERAREQEREBERAREQfHOAFzkBmTuCwdRprRsNtcu7WtcR47D3Kx5Q6p7YGMbcNkeQ7tAFw09hOfurXy3YNNF6+qzydZrrYr+ikfLb+G4zBUAmF4dbaMw4cWnNXq09hNU+OeN8d9YPaBb7QJALeBBstwqnUYeFPLu0aPVTqKzvHOBERZ24REQEUM0n5XMKoCWPl52Ru2KEB7gdznXDGnsLr9i1zivlKSkkUtJG0dTpXucTxazVt8SDfKLmafygMYdsNMz8MX/U4qnHy94yDm+A9hhb+lkHTqLnvDPKQrWkecU1NIPuF8bvEl4+S2Xofyw4biDmxBzoZnZCKWw1zuY8HVdwyJ3IJyiIgItM8ovLhU0NfJS0kdM9sIa17pBISZSNZwGo9osLtGzaCoz+8difsKD4J/6qDoxFzo3yjsTvnBQ2/BPs/91dExv1gCOsA+KD0iKLcoWnkOFUplfZ0r7thivnI/edzG3BJ4DaQglKLnP947E/YUHwT/ANVP3jsT9hQfBP8A1UHRiKC8k2mdbilPLUVTIGNbII4+ba8axDdZ5Ou91x0mAW7VOkBFp/lN5aqjD640lJHTPEbGmR0gkJEjulqjUe0WDSzvJUT/AHjsT9hQfBP/AFUHRiLnP947E/YUHwT/ANVdCYfVc7FHJ7RjH/E0O/VBcIijmnWm0GF0rp5bOebtiivYzSWyHY0bSeodpAISNFzn+8difsKD4J/6qfvHYn7Cg+Cf+qg6MRa+5JNOq7FY55qmOnZHG5rGGNsgL32Ln313uyALPiWwUFpieGR1EZjlFwesbWkbCD1FQyo5Opg7+HLGW/eDgfkCFguVHllnw2tFLSR07y2NrpTIHnVe/NrRqPbboap94KHfvHYn7Cg+Cf8Aqq7Hmvj5VlmzaXFmne8c25cA0JZA8Syu13tzaALNYd+eZKk6xejFXUS0cEtU2Ns0kbXvawODWF/SDbOJNwCAc9t1lFC97XneyzFhpir6aRsIiKC15kkDQXOIAAJJOQAGZJPUuc+VLllmq3vpaF7o6ZpLXSNuH1PUTfa2PcOsbdthsfl4x99NhRjjJDqqRsJI2iOznyeIaG8HlcxoK1JSSSyNiia573uDWsaLlzibAABbz0N8nmIMbJib3Oec+YjdZrOx8gzcfw2HaVQ8nXRJhEuIyAFzXGGG/wBjogyvHaQ5rb7tbet4oI5QcnOEwi0dFS5dbo2vPxSXPzVaq0EwuQWfRUZ4Qxg9xaAQs6iDQfKjyIiFoqMKjleC4NfTN1pHMvsfHtcW3yIN7XvsvaAQ8mWMO2UVUOLC3/5WXXaIIlyYzYiaFseJxyMmicWBzy0umjABY4kE9IXLTfbqg9azmkOMso6Wapk9GGNz7esQOi3iTYd6yK075Rek3N00NCw9Kd3Oyf5UZ6IPF+f8tBoWurHzSvlkN3yPc953ueS5x8SVmodGScJlxAg5VcUDOHNyOlPbmYR4qPgXXQOnGi3meibKcjpQ8xJJ/mvkHOeBkcOACDn1dpaOVPOUdNJ68ELvijaf1XFq600JxuKLAqWpneGRxUkeu87AI26neejYAbTYIMxpVpPBh1K+pqDZrMmtHpSvPosaOsn5AEnIFcnaX6WVGJVT6moOZyYwejFGPRY3sF9vWST1rJ8o/KBLitTrnWbBHcQReq3re7q13WF92Q6lf8lHJq7FJ+clDhSwuHOO2c67aImneRa5GwHeQgwQ0ZMWHefVALRM/mqVmwykZyzH7jQNUb3PHUM8AAth8uGPtmxEUsOqIaFggY1tg1r8jJYDZbost/hrE8lOj3nuLU8ZF2Ru56TdqRdKx7C7Ub7yDpXQHR/zHDaamIs5kYMn+a/pyf6nEdwWVxbEmU0EtRKbMhjfI78LAXEccrK7WqPKF0l5mhZRsPTqn3d/kxEOPC7+b8Cg5/xfE31NRLUSenNI6R3F5JsOwXt3LLYbozr4XVV7gbQywRMPUXPJMngDH8ajq6CxnRXzTQ90JFpNSKeTLPnHzRvcD+FpDfdQc+rsfQao5zDKJ++lp78eaaD8wVxwureTHFY2YDSzzOaxkULtd5Ng1sb3tJPwoJJpDpBBQ076mpdqsjHe932WNHW4nID9FydpvpnPilU6omyHoxRg3bDHfJo3nrJ6z3AZXlP5RZMVqejrNpoiRDHv6jK8esfkMt5Lkv5OpMVqelrNpoiDNJsv1iJh9Z3yGe4EMVS6MluHyYhUAtjc4Q0zdhnmN9Z34GNa8363WG9R9bM5dcZjdWRUFOGthoIgwMb6LZHgFwHBojHEFRfk70e8+xOmpyLsMgfJu5qPpvB4htveQdK8mGj3mWFU0JFnuZzsm/nJemQe0Atb7qkWI1zIIZJpDZkTHPedzWAuPyCuFq3ygdJvN8PbSsNn1b7Hshjs5/i7mxwJQc+4/jD6uqmqZPSmkc8j1dY5NHYBYdyzXJnoz5/icEBF4w7nJd3NR9JwP4jqt99RZdA+TpozzdNNXPHSndzUZ/woz0iOL8v5aDcSIiAiIg1b5Q2FPlwxkrASKedrn9jHtczW+IsHeubl27WUcc0b4pWh7JGlr2nMOa4WIPcufNOOQOqge6XDv48JJPNXAmiG4XykHaM+w7UEm8njSmE0z6Bzg2ZkjpGNOXOxvDb6u8tLTcbiO2241xRU0VRSyASMmhkabjWa6N7SNhF7EHtUuwzlqxqBob5xzgGznWMee99tY95QdUrFaSaT0tBA6eqkDGi9h9qR3qsbtc7/ALNhmucazlzxqQWE0cd/UijB8XAkKKSOr8Ql1j51VSnr/iSu4DbYdiDZR8pGt13WpqXU1jqi8msGX6ILtaxNrZ2HBSXQ7lwq8QqmUsdA1znnpOE7g2Jg9KR14zYD5mwGZUI0W5BMRqSHVWrSx7TrWdKR2RtOXvEcCt8aI6FUmGQ81Sste2vI7OSUjrc78gLAXyCDPLkblO0l8/xOeZpvG13NRbuaj6II/EdZ3vrorlV0m8xwueRptJIOZi385KCLjta3Xd7q5MQTDkl0d89xaBhF2RHn5N2rFZwB7C/Ub7y6D5W6fXwWtG6IO+CRj/8Aaob5OejnN0s9a4Zzv5uM/wCHF6RHYXkj+Wti6cwa+GVrN9LP4iJxH5IOOFIsW02qJ6Cmw++rDTNNwD/bSF73BzuxocABxPXlHlkMAwGetqI6anbrSSGw3NHW5x6mgXJPYgyWgmhM+KVbYIrtYLOmltlDHfM9rjsA6z2AkdOVz6bBcKe6JobFSxEsb679jbnrc55Fzvcveg+hkGF0jaeLN3pSyWs6aS2bjuHUB1DtuTrbyjdJtWOCgYc5Dz8ov9ht2xg9hdrn3Ag0XU1DpHukeS5z3FznHa5zjck8SSt7+Tho9qw1Fc4ZyOEMZ+4yznkdhcWD+WtCtYSQBmTkBvO5djaFYCKHD6el64o26/bK7pyH43OQZtcocr2kvnuKzOabxwHmI92rGSHEcXl54ELovlF0l8ww2oqAbPDNSLtmk6LLb7E63BpXIJQSbk20d8+xOngIuzX5yTdzUfTcDxsG+8umOUin18Irm/8AppXfA0v/ANq1v5OGjtmVFc4ZvIgjP3W2fIeBJjHulba0kg5yiqWevTzN+KNw/VBxcVIq3TaofhsGGN6EMJe59jnO90jpG633W62Q357rR6yvMHwearnjp6dpfJK7Va0fMk9QAuSeoAoMhoZohPidU2mgFr5ySEXbDGD0nn8gOskBdSQ0lLg2Gu5turFSxOedmtK4C5Lj1vc6w7wNllS5PtBYcKpRCyzpH2dNLbOV9urc0ZgDidpKg/lE6Tc3SxULD0qh3OSC/wDcxnogjtfY/wAsoNCYjXvnmkmkN3yvc953ueS4/MrdHk36Pf8Ama5w3U8Z8JJf/qHitH2XXvJzo95jhlNARZ4jD5N/OydN4PAu1fdQSVcqcsmk3nuKy6pvHT/wI9x5snXPe8vz3ALonlA0lFBh09TcB7WasXbM/os42JvwaVyA4km5zJ696CtQUT5pY4Yxd8r2sYN7nkNaPEhdl6P4MykpYaaP0YY2sB9YgZuPaTc96595ANGfOMRNU8XZRs1huM0l2sHcOcdxaF0kgIiICIiAiIgpz0zHjVe1rhucAR4FYqXQzDX+lR0R4wQn/asyiDEQ6H4cz0KOjbwgiH+1ZSKFrRZoDRuAAHgF7RAREQeJYGuyc1rrbwD+apfs+H2cfwt+iuEQeY4w0WaAAOoCwHcF9IvkV9RBb/s+H2cfwN+i9xUsbTdrGNOy4aBl3KqiAqMlJG43cxhO8tBPzVZEFuKCL2cfwt+iuERB4lha4WcGuG2xAIv3ql+z4fZx/C36K4RB5jia0WaABuAAHgF6REFv+z4fZx/C36L1HSRtN2sYDvDQD8l4rsRihbrSODb5AbS47mtGbj2BUITNNm4GKPqb/ePH3iPQHYM+0bFKKztuhN432jqvwVTlpY3G7mMcdly0HLvVRjABYCwHUvqimt/2fD7OP4W/RXCIg8SwtcLODXDcQCL96pfs+H2cfwt+iuEQU4oGM9FrW33AC/gqiIgIiICIiAvDnWXteZG3COS+gr6rTnCNirxzh3Hcu7ORbdUREXEhERAREQEREBERAREQEREBFZYhjMEA/ivaD6u1x90ZqMVmm8srubpIzc7CRrOPaGjIcTdW0w3v0hny6nHj5TPPxHVLautjibrSua0bybdw3rAHSOepcWUMeQydO8Wa3g3rPHwVvh+h0krhLXPc93qa1+5zuodjfFSuGFrGhrAGtGQAFgB2AKU+inTnP2/tCOLl6/pj7/1/LHYZgLInc5I50sx2yvzI7GDYwdgWURFVa02neWmlK0jaoiIopCIiAiIgIiICIiAiIgIiILaoj6wrN6yqsaqmtmNn5KdZVXr3hSjr3N25j5+Ku4q9juux3HJYt6oPVnoiVPFtVI0UZbUPb6LiO/8ARVm43KNuqeI+ijwp7JRqK90gRYNukm9ng76hexpPH1sf/p+q5wreE+Pj8syiwp0qi9WTwb9VSfpdGNjH+LR+qcK/hydRjjuz6KLy6ZH7MQ73fQKxn0uqD6Oo3g25+ZKnGnvKq2sxR33TZWtXisMX9pIxvZfPwGa1/VYtO/05JD2XsPAWCtIad73arGucT1AXPyV1dL9Us1/8h2pX5S+t05iblExzzvPRb9fko/W6UVcx1Q4tvkGxggnsv6R7lkMO0IkdnM4MHqixd47B81KcOwaGAfw2AHrcc3Hi4rs2w4/bG8uRj1Of3z6Y/Pzmh+F6EyyHWnJjac7bZHfo3vuexTHDsJhgbqxNDd52udxccyrxFnyZrX6tuHTY8Ptjn5ERFS0iIiAiIgIiICIiAiIgIiICIiAiIgIiILSooA7NuR+RWMqKdzfSB49Xis8inW8wqviiyKvVFyk8uHRu2tHdl+StJMBYdjnDwKujLDNbT27I65UXKRO0b/xP9P8AyvH/AIXHXIfh/wCVZGWnlROnyeEacqTlLWaLRfadIfAformLAKdv2AfxEn5HJd49Yc/08k+EGbGXGzQSdwBJ8AshTaMVEm1oYN7jb5DNTeOJrRZoAG4AD8l7Vc6me0La6Cv7pR2j0MibnK5zzuHRb8sz4rO09KyMasbWtG4ABVUVFr2t1lsphpj9sCIigt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155575" y="-814388"/>
            <a:ext cx="268605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data:image/jpeg;base64,/9j/4AAQSkZJRgABAQAAAQABAAD/2wCEAAkGBhAREBQREBQQFRUSFBQVFRQYFhQYFhASFBUVFBUVFxUXHCYeFxwjGRQSIC8gIycpMCwtFR8xNTAqNSYsLCkBCQoKDgwOGg8PGikkHiQuLCkwNCksLDAsLDQsLCkpKSwsLCwsLCwsNCwsLSwsLCwtNS0tLCwpLCwsKSwpLCwsNP/AABEIALMBGgMBIgACEQEDEQH/xAAcAAEAAQUBAQAAAAAAAAAAAAAABgMEBQcIAgH/xABKEAABAwICBQcJBQUHAgcAAAABAAIDBBEFIQYSMVFxBxMiQWGBkQgUMlJTgpKh0UJicrHBFRgjg9MzQ2NzosLh0vAWNGSTssPx/8QAGQEBAAMBAQAAAAAAAAAAAAAAAAIDBAEF/8QAKxEBAAIBAgUDAwQDAAAAAAAAAAECAwQREyExQVESMpFSofAiQrHhBRRx/9oADAMBAAIRAxEAPwDeKIiAiIgIiICIiAiIgIiICIiAita3FIYReR7W7htJ4NGZUerdN+qFnvP/AOkfVWVxWv0hRk1GPH7pStWlTi0EfpyMB3XufAZqC1OMTy+nI624ZDwH6q3atEab6pY7a/6I+Uym0shHote7uAHzz+StX6WOPoxtHEk/kAo41VWqzg0jspnVZZ7s3/4lmPVGO4/Ve2aQTfc8D9Vh2KsxcnHXw7Ga/lmo9IH9bWnhcfVXcONsPpBw+YWAYqzFXOOq+ua/lJ4p2u9Eg/8Ae5VFG4zuWSpsQIydmN/X/wAqi2Pbo1UzRPVkkXljwRcL0q14iIgIiICIiAiIgIiICIiAiIgIiICIiAis8RxaGnbrSuA3Da53Bu0qF4tptNLdsN427L/bd3/Z7vFXY8NsnRmzarHh908/CX4nj8FP/aO6XqNzce7q77KJ4lpnPJcR/wAJvZm8+91d3irKg0Zqps9QtBz1n3F+2x6R8FI6HQWJucr3PO4dFv1PiFpiuHF1neWCb6nUe2PTH5+ckO1iTckknfmT9VkaTAqmT0Y323u6I/1WU+pMNhi/s2Mb2gZ+O0q5Ubar6YTp/jvrt8IdT6GSn03sbwu4/osjDobEPSfIeGqP0KkCKic957tddJir2YqPRmmH2XHi536FVm4HTj+7b8/1Kv0UPXbyujFSP2x8LL9jwezavhwWD1PAu+qvkXPVby7w6eIY12AxdRcO+/5qi/AyPRcDxFvyWYRd4lkZw0nswTqKRu1p4jNGLOqlLTNdtGe/rUuJ5QnDt0WNPKWnL/8AVkWPBFwrN9GRszHzXqF9iuTtKVd68pXiL4CvqrXCIonpZpTPDV01FTmmjfUtkfz9Rrc20R6o1GMaWmSQ62zWFgOtBLEUcwavxFtQ6Csjhewxc5HVQteyMkGxikje5xa7rBBIIWK5L9O58Sif52yKOUBkrBGHBslPJrNa4Bzibh8crTn1BBOEUJw3TiabGn0LWR+bNjl1ZLO5ySaB0bJbG9tUPe5mzaw5qbICIiAiIgIiICIsfiuNRU4Gtdz3ehG0XfIewbu1diJmdoRtaKxvZfPeGglxAAzJOQA7Sopi2mt3c1RtL3HLXsSPcbtdx2cVUfg1VWnWqnczFe4gabuP4jsvxvwCz2HYTDA3ViYG7ztc7i45lXxFMfXnP2ZbTlzcq/pr5nrP/I7fyiFHobUTu5yqeW323OtIezc358FKcN0fp4M42DW9d2bvE7O6yyKKN8178p6J4tLjx84jefM9RERUtIiIgIiICIiAiIgIiICIiAvD4geK9ogpx5ZFVF8IX1AUP0zleJo21NEKygfGQ/Uh56anqA7J5ZcksLMrtbcG+fUpgiDW+ieHauIa2Gw1tPQiGQTsnEzIpJiRzfMRTdJpHSuQALZccRgmGVtFhuHVkFNM6oiiqKWWDUcHujnfI+Evacw1kwicfuvcVt9EGvsH0akpcUomhsjmRYbMySbVdqunfM17yXbA57i91u1bBREBERAREQEREFpUvld0YrN3yOFw38LftHjlx2LzQ4THES4Aue70pHG738XdQ7BYdivUUvVO20IeiN95ERFFMREQEREBERAREQEREBERAREQEREBERAREQfHOAFzkBmTuCwdRprRsNtcu7WtcR47D3Kx5Q6p7YGMbcNkeQ7tAFw09hOfurXy3YNNF6+qzydZrrYr+ikfLb+G4zBUAmF4dbaMw4cWnNXq09hNU+OeN8d9YPaBb7QJALeBBstwqnUYeFPLu0aPVTqKzvHOBERZ24REQEUM0n5XMKoCWPl52Ru2KEB7gdznXDGnsLr9i1zivlKSkkUtJG0dTpXucTxazVt8SDfKLmafygMYdsNMz8MX/U4qnHy94yDm+A9hhb+lkHTqLnvDPKQrWkecU1NIPuF8bvEl4+S2Xofyw4biDmxBzoZnZCKWw1zuY8HVdwyJ3IJyiIgItM8ovLhU0NfJS0kdM9sIa17pBISZSNZwGo9osLtGzaCoz+8difsKD4J/6qDoxFzo3yjsTvnBQ2/BPs/91dExv1gCOsA+KD0iKLcoWnkOFUplfZ0r7thivnI/edzG3BJ4DaQglKLnP947E/YUHwT/ANVP3jsT9hQfBP8A1UHRiKC8k2mdbilPLUVTIGNbII4+ba8axDdZ5Ou91x0mAW7VOkBFp/lN5aqjD640lJHTPEbGmR0gkJEjulqjUe0WDSzvJUT/AHjsT9hQfBP/AFUHRiLnP947E/YUHwT/ANVdCYfVc7FHJ7RjH/E0O/VBcIijmnWm0GF0rp5bOebtiivYzSWyHY0bSeodpAISNFzn+8difsKD4J/6qfvHYn7Cg+Cf+qg6MRa+5JNOq7FY55qmOnZHG5rGGNsgL32Ln313uyALPiWwUFpieGR1EZjlFwesbWkbCD1FQyo5Opg7+HLGW/eDgfkCFguVHllnw2tFLSR07y2NrpTIHnVe/NrRqPbboap94KHfvHYn7Cg+Cf8Aqq7Hmvj5VlmzaXFmne8c25cA0JZA8Syu13tzaALNYd+eZKk6xejFXUS0cEtU2Ns0kbXvawODWF/SDbOJNwCAc9t1lFC97XneyzFhpir6aRsIiKC15kkDQXOIAAJJOQAGZJPUuc+VLllmq3vpaF7o6ZpLXSNuH1PUTfa2PcOsbdthsfl4x99NhRjjJDqqRsJI2iOznyeIaG8HlcxoK1JSSSyNiia573uDWsaLlzibAABbz0N8nmIMbJib3Oec+YjdZrOx8gzcfw2HaVQ8nXRJhEuIyAFzXGGG/wBjogyvHaQ5rb7tbet4oI5QcnOEwi0dFS5dbo2vPxSXPzVaq0EwuQWfRUZ4Qxg9xaAQs6iDQfKjyIiFoqMKjleC4NfTN1pHMvsfHtcW3yIN7XvsvaAQ8mWMO2UVUOLC3/5WXXaIIlyYzYiaFseJxyMmicWBzy0umjABY4kE9IXLTfbqg9azmkOMso6Wapk9GGNz7esQOi3iTYd6yK075Rek3N00NCw9Kd3Oyf5UZ6IPF+f8tBoWurHzSvlkN3yPc953ueS5x8SVmodGScJlxAg5VcUDOHNyOlPbmYR4qPgXXQOnGi3meibKcjpQ8xJJ/mvkHOeBkcOACDn1dpaOVPOUdNJ68ELvijaf1XFq600JxuKLAqWpneGRxUkeu87AI26neejYAbTYIMxpVpPBh1K+pqDZrMmtHpSvPosaOsn5AEnIFcnaX6WVGJVT6moOZyYwejFGPRY3sF9vWST1rJ8o/KBLitTrnWbBHcQReq3re7q13WF92Q6lf8lHJq7FJ+clDhSwuHOO2c67aImneRa5GwHeQgwQ0ZMWHefVALRM/mqVmwykZyzH7jQNUb3PHUM8AAth8uGPtmxEUsOqIaFggY1tg1r8jJYDZbost/hrE8lOj3nuLU8ZF2Ru56TdqRdKx7C7Ub7yDpXQHR/zHDaamIs5kYMn+a/pyf6nEdwWVxbEmU0EtRKbMhjfI78LAXEccrK7WqPKF0l5mhZRsPTqn3d/kxEOPC7+b8Cg5/xfE31NRLUSenNI6R3F5JsOwXt3LLYbozr4XVV7gbQywRMPUXPJMngDH8ajq6CxnRXzTQ90JFpNSKeTLPnHzRvcD+FpDfdQc+rsfQao5zDKJ++lp78eaaD8wVxwureTHFY2YDSzzOaxkULtd5Ng1sb3tJPwoJJpDpBBQ076mpdqsjHe932WNHW4nID9FydpvpnPilU6omyHoxRg3bDHfJo3nrJ6z3AZXlP5RZMVqejrNpoiRDHv6jK8esfkMt5Lkv5OpMVqelrNpoiDNJsv1iJh9Z3yGe4EMVS6MluHyYhUAtjc4Q0zdhnmN9Z34GNa8363WG9R9bM5dcZjdWRUFOGthoIgwMb6LZHgFwHBojHEFRfk70e8+xOmpyLsMgfJu5qPpvB4htveQdK8mGj3mWFU0JFnuZzsm/nJemQe0Atb7qkWI1zIIZJpDZkTHPedzWAuPyCuFq3ygdJvN8PbSsNn1b7Hshjs5/i7mxwJQc+4/jD6uqmqZPSmkc8j1dY5NHYBYdyzXJnoz5/icEBF4w7nJd3NR9JwP4jqt99RZdA+TpozzdNNXPHSndzUZ/woz0iOL8v5aDcSIiAiIg1b5Q2FPlwxkrASKedrn9jHtczW+IsHeubl27WUcc0b4pWh7JGlr2nMOa4WIPcufNOOQOqge6XDv48JJPNXAmiG4XykHaM+w7UEm8njSmE0z6Bzg2ZkjpGNOXOxvDb6u8tLTcbiO2241xRU0VRSyASMmhkabjWa6N7SNhF7EHtUuwzlqxqBob5xzgGznWMee99tY95QdUrFaSaT0tBA6eqkDGi9h9qR3qsbtc7/ALNhmucazlzxqQWE0cd/UijB8XAkKKSOr8Ql1j51VSnr/iSu4DbYdiDZR8pGt13WpqXU1jqi8msGX6ILtaxNrZ2HBSXQ7lwq8QqmUsdA1znnpOE7g2Jg9KR14zYD5mwGZUI0W5BMRqSHVWrSx7TrWdKR2RtOXvEcCt8aI6FUmGQ81Sste2vI7OSUjrc78gLAXyCDPLkblO0l8/xOeZpvG13NRbuaj6II/EdZ3vrorlV0m8xwueRptJIOZi385KCLjta3Xd7q5MQTDkl0d89xaBhF2RHn5N2rFZwB7C/Ub7y6D5W6fXwWtG6IO+CRj/8Aaob5OejnN0s9a4Zzv5uM/wCHF6RHYXkj+Wti6cwa+GVrN9LP4iJxH5IOOFIsW02qJ6Cmw++rDTNNwD/bSF73BzuxocABxPXlHlkMAwGetqI6anbrSSGw3NHW5x6mgXJPYgyWgmhM+KVbYIrtYLOmltlDHfM9rjsA6z2AkdOVz6bBcKe6JobFSxEsb679jbnrc55Fzvcveg+hkGF0jaeLN3pSyWs6aS2bjuHUB1DtuTrbyjdJtWOCgYc5Dz8ov9ht2xg9hdrn3Ag0XU1DpHukeS5z3FznHa5zjck8SSt7+Tho9qw1Fc4ZyOEMZ+4yznkdhcWD+WtCtYSQBmTkBvO5djaFYCKHD6el64o26/bK7pyH43OQZtcocr2kvnuKzOabxwHmI92rGSHEcXl54ELovlF0l8ww2oqAbPDNSLtmk6LLb7E63BpXIJQSbk20d8+xOngIuzX5yTdzUfTcDxsG+8umOUin18Irm/8AppXfA0v/ANq1v5OGjtmVFc4ZvIgjP3W2fIeBJjHulba0kg5yiqWevTzN+KNw/VBxcVIq3TaofhsGGN6EMJe59jnO90jpG633W62Q357rR6yvMHwearnjp6dpfJK7Va0fMk9QAuSeoAoMhoZohPidU2mgFr5ySEXbDGD0nn8gOskBdSQ0lLg2Gu5turFSxOedmtK4C5Lj1vc6w7wNllS5PtBYcKpRCyzpH2dNLbOV9urc0ZgDidpKg/lE6Tc3SxULD0qh3OSC/wDcxnogjtfY/wAsoNCYjXvnmkmkN3yvc953ueS4/MrdHk36Pf8Ama5w3U8Z8JJf/qHitH2XXvJzo95jhlNARZ4jD5N/OydN4PAu1fdQSVcqcsmk3nuKy6pvHT/wI9x5snXPe8vz3ALonlA0lFBh09TcB7WasXbM/os42JvwaVyA4km5zJ696CtQUT5pY4Yxd8r2sYN7nkNaPEhdl6P4MykpYaaP0YY2sB9YgZuPaTc96595ANGfOMRNU8XZRs1huM0l2sHcOcdxaF0kgIiICIiAiIgpz0zHjVe1rhucAR4FYqXQzDX+lR0R4wQn/asyiDEQ6H4cz0KOjbwgiH+1ZSKFrRZoDRuAAHgF7RAREQeJYGuyc1rrbwD+apfs+H2cfwt+iuEQeY4w0WaAAOoCwHcF9IvkV9RBb/s+H2cfwN+i9xUsbTdrGNOy4aBl3KqiAqMlJG43cxhO8tBPzVZEFuKCL2cfwt+iuERB4lha4WcGuG2xAIv3ql+z4fZx/C36K4RB5jia0WaABuAAHgF6REFv+z4fZx/C36L1HSRtN2sYDvDQD8l4rsRihbrSODb5AbS47mtGbj2BUITNNm4GKPqb/ePH3iPQHYM+0bFKKztuhN432jqvwVTlpY3G7mMcdly0HLvVRjABYCwHUvqimt/2fD7OP4W/RXCIg8SwtcLODXDcQCL96pfs+H2cfwt+iuEQU4oGM9FrW33AC/gqiIgIiICIiAvDnWXteZG3COS+gr6rTnCNirxzh3Hcu7ORbdUREXEhERAREQEREBERAREQEREBFZYhjMEA/ivaD6u1x90ZqMVmm8srubpIzc7CRrOPaGjIcTdW0w3v0hny6nHj5TPPxHVLautjibrSua0bybdw3rAHSOepcWUMeQydO8Wa3g3rPHwVvh+h0krhLXPc93qa1+5zuodjfFSuGFrGhrAGtGQAFgB2AKU+inTnP2/tCOLl6/pj7/1/LHYZgLInc5I50sx2yvzI7GDYwdgWURFVa02neWmlK0jaoiIopCIiAiIgIiICIiAiIgIiILaoj6wrN6yqsaqmtmNn5KdZVXr3hSjr3N25j5+Ku4q9juux3HJYt6oPVnoiVPFtVI0UZbUPb6LiO/8ARVm43KNuqeI+ijwp7JRqK90gRYNukm9ng76hexpPH1sf/p+q5wreE+Pj8syiwp0qi9WTwb9VSfpdGNjH+LR+qcK/hydRjjuz6KLy6ZH7MQ73fQKxn0uqD6Oo3g25+ZKnGnvKq2sxR33TZWtXisMX9pIxvZfPwGa1/VYtO/05JD2XsPAWCtIad73arGucT1AXPyV1dL9Us1/8h2pX5S+t05iblExzzvPRb9fko/W6UVcx1Q4tvkGxggnsv6R7lkMO0IkdnM4MHqixd47B81KcOwaGAfw2AHrcc3Hi4rs2w4/bG8uRj1Of3z6Y/Pzmh+F6EyyHWnJjac7bZHfo3vuexTHDsJhgbqxNDd52udxccyrxFnyZrX6tuHTY8Ptjn5ERFS0iIiAiIgIiICIiAiIgIiICIiAiIgIiILSooA7NuR+RWMqKdzfSB49Xis8inW8wqviiyKvVFyk8uHRu2tHdl+StJMBYdjnDwKujLDNbT27I65UXKRO0b/xP9P8AyvH/AIXHXIfh/wCVZGWnlROnyeEacqTlLWaLRfadIfAformLAKdv2AfxEn5HJd49Yc/08k+EGbGXGzQSdwBJ8AshTaMVEm1oYN7jb5DNTeOJrRZoAG4AD8l7Vc6me0La6Cv7pR2j0MibnK5zzuHRb8sz4rO09KyMasbWtG4ABVUVFr2t1lsphpj9sCIigt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307975" y="-661988"/>
            <a:ext cx="268605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88" y="3655203"/>
            <a:ext cx="1883084" cy="119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 descr="https://encrypted-tbn2.google.com/images?q=tbn:ANd9GcSHABmKsasw-X5ie47KJ3ctMvGdfzEu-xLFq4b38AXaxyiC_cP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702" y="1699667"/>
            <a:ext cx="1613925" cy="121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351223"/>
      </p:ext>
    </p:extLst>
  </p:cSld>
  <p:clrMapOvr>
    <a:masterClrMapping/>
  </p:clrMapOvr>
  <p:transition xmlns:p14="http://schemas.microsoft.com/office/powerpoint/2010/main" advTm="4842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Medidas de contenido de datos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Suma de gasto incluido en cada orden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7943850" y="6553200"/>
            <a:ext cx="1200150" cy="476250"/>
          </a:xfrm>
          <a:prstGeom prst="rect">
            <a:avLst/>
          </a:prstGeom>
        </p:spPr>
        <p:txBody>
          <a:bodyPr/>
          <a:lstStyle/>
          <a:p>
            <a:fld id="{E89CA349-1C8A-4841-92B0-8DF7F59DE4A6}" type="slidenum">
              <a:rPr lang="es-ES"/>
              <a:pPr/>
              <a:t>40</a:t>
            </a:fld>
            <a:endParaRPr lang="es-ES"/>
          </a:p>
        </p:txBody>
      </p:sp>
      <p:pic>
        <p:nvPicPr>
          <p:cNvPr id="8" name="Imagen 7" descr="Imagen 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5578" y="2115042"/>
            <a:ext cx="6736831" cy="392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55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Tipos de conectores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199" y="1504950"/>
            <a:ext cx="7845426" cy="4525963"/>
          </a:xfrm>
        </p:spPr>
        <p:txBody>
          <a:bodyPr/>
          <a:lstStyle/>
          <a:p>
            <a:r>
              <a:rPr lang="en-GB"/>
              <a:t>Applies to: Indica el dato que se está midiendo. La etiqueta debe ser la propiedad del dato cuyo valor se pretende medir</a:t>
            </a:r>
          </a:p>
        </p:txBody>
      </p:sp>
      <p:pic>
        <p:nvPicPr>
          <p:cNvPr id="5" name="Imagen 4" descr="132619154492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0" y="3132666"/>
            <a:ext cx="3687408" cy="159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32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Otros tipos de conectores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199" y="1514719"/>
            <a:ext cx="4407878" cy="4786435"/>
          </a:xfrm>
        </p:spPr>
        <p:txBody>
          <a:bodyPr>
            <a:normAutofit/>
          </a:bodyPr>
          <a:lstStyle/>
          <a:p>
            <a:r>
              <a:rPr lang="en-GB" dirty="0" err="1"/>
              <a:t>isGroupedBy</a:t>
            </a:r>
            <a:r>
              <a:rPr lang="en-GB" dirty="0"/>
              <a:t> (</a:t>
            </a:r>
            <a:r>
              <a:rPr lang="en-GB" dirty="0" err="1"/>
              <a:t>para</a:t>
            </a:r>
            <a:r>
              <a:rPr lang="en-GB" dirty="0"/>
              <a:t> </a:t>
            </a:r>
            <a:r>
              <a:rPr lang="en-GB" dirty="0" err="1"/>
              <a:t>agregaciones</a:t>
            </a:r>
            <a:r>
              <a:rPr lang="en-GB" dirty="0"/>
              <a:t>): </a:t>
            </a:r>
            <a:r>
              <a:rPr lang="en-GB" dirty="0" err="1"/>
              <a:t>Permite</a:t>
            </a:r>
            <a:r>
              <a:rPr lang="en-GB" dirty="0"/>
              <a:t> </a:t>
            </a:r>
            <a:r>
              <a:rPr lang="en-GB" dirty="0" err="1"/>
              <a:t>agrupar</a:t>
            </a:r>
            <a:r>
              <a:rPr lang="en-GB" dirty="0"/>
              <a:t> la </a:t>
            </a:r>
            <a:r>
              <a:rPr lang="en-GB" dirty="0" err="1"/>
              <a:t>medida</a:t>
            </a:r>
            <a:r>
              <a:rPr lang="en-GB" dirty="0"/>
              <a:t> </a:t>
            </a:r>
            <a:r>
              <a:rPr lang="en-GB" dirty="0" err="1"/>
              <a:t>por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determinada</a:t>
            </a:r>
            <a:r>
              <a:rPr lang="en-GB" dirty="0"/>
              <a:t> </a:t>
            </a:r>
            <a:r>
              <a:rPr lang="en-GB" dirty="0" err="1"/>
              <a:t>propiedad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Aggregates (</a:t>
            </a:r>
            <a:r>
              <a:rPr lang="en-GB" dirty="0" err="1"/>
              <a:t>para</a:t>
            </a:r>
            <a:r>
              <a:rPr lang="en-GB" dirty="0"/>
              <a:t> </a:t>
            </a:r>
            <a:r>
              <a:rPr lang="en-GB" dirty="0" err="1"/>
              <a:t>agregaciones</a:t>
            </a:r>
            <a:r>
              <a:rPr lang="en-GB" dirty="0"/>
              <a:t>): </a:t>
            </a:r>
            <a:r>
              <a:rPr lang="en-GB" dirty="0" err="1"/>
              <a:t>Conecta</a:t>
            </a:r>
            <a:r>
              <a:rPr lang="en-GB" dirty="0"/>
              <a:t> el </a:t>
            </a:r>
            <a:r>
              <a:rPr lang="en-GB" dirty="0" err="1"/>
              <a:t>tipo</a:t>
            </a:r>
            <a:r>
              <a:rPr lang="en-GB" dirty="0"/>
              <a:t> de </a:t>
            </a:r>
            <a:r>
              <a:rPr lang="en-GB" dirty="0" err="1"/>
              <a:t>medida</a:t>
            </a:r>
            <a:r>
              <a:rPr lang="en-GB" dirty="0"/>
              <a:t> </a:t>
            </a:r>
            <a:r>
              <a:rPr lang="en-GB" dirty="0" err="1"/>
              <a:t>agregado</a:t>
            </a:r>
            <a:r>
              <a:rPr lang="en-GB" dirty="0"/>
              <a:t> </a:t>
            </a:r>
            <a:r>
              <a:rPr lang="en-GB" dirty="0" err="1"/>
              <a:t>genérico</a:t>
            </a:r>
            <a:r>
              <a:rPr lang="en-GB" dirty="0"/>
              <a:t> con la </a:t>
            </a:r>
            <a:r>
              <a:rPr lang="en-GB" dirty="0" err="1"/>
              <a:t>medida</a:t>
            </a:r>
            <a:r>
              <a:rPr lang="en-GB" dirty="0"/>
              <a:t> de </a:t>
            </a:r>
            <a:r>
              <a:rPr lang="en-GB" dirty="0" err="1"/>
              <a:t>instancia</a:t>
            </a:r>
            <a:r>
              <a:rPr lang="en-GB" dirty="0"/>
              <a:t>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agrega</a:t>
            </a:r>
            <a:r>
              <a:rPr lang="en-GB" dirty="0"/>
              <a:t> </a:t>
            </a:r>
          </a:p>
        </p:txBody>
      </p:sp>
      <p:pic>
        <p:nvPicPr>
          <p:cNvPr id="7" name="Imagen 6" descr="129527164346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0613" y="1546900"/>
            <a:ext cx="3288632" cy="1538542"/>
          </a:xfrm>
          <a:prstGeom prst="rect">
            <a:avLst/>
          </a:prstGeom>
        </p:spPr>
      </p:pic>
      <p:sp>
        <p:nvSpPr>
          <p:cNvPr id="8" name="Rombo 7"/>
          <p:cNvSpPr/>
          <p:nvPr/>
        </p:nvSpPr>
        <p:spPr bwMode="auto">
          <a:xfrm>
            <a:off x="6193014" y="2398889"/>
            <a:ext cx="190500" cy="190500"/>
          </a:xfrm>
          <a:prstGeom prst="diamond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800" b="0" i="0" u="none" strike="noStrike" cap="none" normalizeH="0" baseline="0">
              <a:ln>
                <a:noFill/>
              </a:ln>
              <a:solidFill>
                <a:srgbClr val="9B172C"/>
              </a:solidFill>
              <a:effectLst/>
              <a:latin typeface="Verdana" charset="0"/>
            </a:endParaRPr>
          </a:p>
        </p:txBody>
      </p:sp>
      <p:pic>
        <p:nvPicPr>
          <p:cNvPr id="6" name="Imagen 5" descr="aggregatesExample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8686" y="4035778"/>
            <a:ext cx="2554516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71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Tipos de conectores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Uses (para medidas derivadas): Indica las medidas que usa una medida derivada. </a:t>
            </a:r>
          </a:p>
          <a:p>
            <a:pPr lvl="1"/>
            <a:r>
              <a:rPr lang="en-GB"/>
              <a:t>Se puede nombrar con variables a las medidas y luego poner la fórmula en la medida derivada.</a:t>
            </a:r>
          </a:p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7943850" y="6553200"/>
            <a:ext cx="1200150" cy="476250"/>
          </a:xfrm>
          <a:prstGeom prst="rect">
            <a:avLst/>
          </a:prstGeom>
        </p:spPr>
        <p:txBody>
          <a:bodyPr/>
          <a:lstStyle/>
          <a:p>
            <a:fld id="{E89CA349-1C8A-4841-92B0-8DF7F59DE4A6}" type="slidenum">
              <a:rPr lang="es-ES"/>
              <a:pPr/>
              <a:t>43</a:t>
            </a:fld>
            <a:endParaRPr lang="es-ES"/>
          </a:p>
        </p:txBody>
      </p:sp>
      <p:pic>
        <p:nvPicPr>
          <p:cNvPr id="5" name="Imagen 4" descr="129527179280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3982" y="3406676"/>
            <a:ext cx="3342104" cy="3451324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 bwMode="auto">
          <a:xfrm flipH="1" flipV="1">
            <a:off x="4127500" y="4889500"/>
            <a:ext cx="936625" cy="76200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21655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Some guidelines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35625"/>
            <a:ext cx="8229600" cy="5248837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What to measure?</a:t>
            </a:r>
          </a:p>
          <a:p>
            <a:pPr lvl="1"/>
            <a:r>
              <a:rPr lang="en-GB" dirty="0"/>
              <a:t>Am I measuring time, counts, contents of data…?</a:t>
            </a:r>
          </a:p>
          <a:p>
            <a:pPr lvl="1"/>
            <a:r>
              <a:rPr lang="en-GB" dirty="0"/>
              <a:t>Am I measuring from one instance or aggregating data from several instances? Which kind of aggregation should I use</a:t>
            </a:r>
            <a:r>
              <a:rPr lang="en-GB" dirty="0" smtClean="0"/>
              <a:t>?</a:t>
            </a:r>
          </a:p>
          <a:p>
            <a:pPr lvl="1"/>
            <a:endParaRPr lang="en-GB" dirty="0"/>
          </a:p>
          <a:p>
            <a:r>
              <a:rPr lang="en-GB" dirty="0"/>
              <a:t>How to measure?</a:t>
            </a:r>
          </a:p>
          <a:p>
            <a:pPr lvl="1"/>
            <a:r>
              <a:rPr lang="en-GB" dirty="0"/>
              <a:t>Which elements of the process needs to be measure? Which is the formula of the derived measure</a:t>
            </a:r>
            <a:r>
              <a:rPr lang="en-GB" dirty="0" smtClean="0"/>
              <a:t>?</a:t>
            </a:r>
          </a:p>
          <a:p>
            <a:pPr lvl="1"/>
            <a:endParaRPr lang="en-GB" dirty="0"/>
          </a:p>
          <a:p>
            <a:r>
              <a:rPr lang="en-GB" dirty="0"/>
              <a:t>When to measure?</a:t>
            </a:r>
          </a:p>
          <a:p>
            <a:pPr lvl="1"/>
            <a:r>
              <a:rPr lang="en-GB" dirty="0"/>
              <a:t>Which process instances are involved in the measure (those in the last month, in the last year, the last 100 instances?</a:t>
            </a:r>
            <a:r>
              <a:rPr lang="en-GB" dirty="0" smtClean="0"/>
              <a:t>)</a:t>
            </a:r>
          </a:p>
          <a:p>
            <a:pPr lvl="1"/>
            <a:endParaRPr lang="en-GB" dirty="0"/>
          </a:p>
          <a:p>
            <a:r>
              <a:rPr lang="en-GB" dirty="0"/>
              <a:t>Which is the target?</a:t>
            </a:r>
          </a:p>
        </p:txBody>
      </p:sp>
    </p:spTree>
    <p:extLst>
      <p:ext uri="{BB962C8B-B14F-4D97-AF65-F5344CB8AC3E}">
        <p14:creationId xmlns:p14="http://schemas.microsoft.com/office/powerpoint/2010/main" val="1742772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n 15" descr="Imagen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8875" y="1568580"/>
            <a:ext cx="6527691" cy="37671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 want to know the delays caused by committee</a:t>
            </a:r>
          </a:p>
        </p:txBody>
      </p:sp>
    </p:spTree>
    <p:extLst>
      <p:ext uri="{BB962C8B-B14F-4D97-AF65-F5344CB8AC3E}">
        <p14:creationId xmlns:p14="http://schemas.microsoft.com/office/powerpoint/2010/main" val="2749943586"/>
      </p:ext>
    </p:extLst>
  </p:cSld>
  <p:clrMapOvr>
    <a:masterClrMapping/>
  </p:clrMapOvr>
  <p:transition xmlns:p14="http://schemas.microsoft.com/office/powerpoint/2010/main" advTm="28157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 want to know the delays caused by committee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964631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/>
              <a:t>What To Measure?</a:t>
            </a:r>
          </a:p>
        </p:txBody>
      </p:sp>
      <p:pic>
        <p:nvPicPr>
          <p:cNvPr id="10" name="Imagen 26" descr="Imagen 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6389" y="1514498"/>
            <a:ext cx="6860765" cy="5145574"/>
          </a:xfrm>
          <a:prstGeom prst="rect">
            <a:avLst/>
          </a:prstGeom>
        </p:spPr>
      </p:pic>
      <p:sp>
        <p:nvSpPr>
          <p:cNvPr id="11" name="11 Elipse"/>
          <p:cNvSpPr/>
          <p:nvPr/>
        </p:nvSpPr>
        <p:spPr>
          <a:xfrm>
            <a:off x="4916370" y="5881862"/>
            <a:ext cx="211832" cy="204192"/>
          </a:xfrm>
          <a:prstGeom prst="ellipse">
            <a:avLst/>
          </a:prstGeom>
          <a:solidFill>
            <a:srgbClr val="FF0000">
              <a:alpha val="18000"/>
            </a:srgbClr>
          </a:solidFill>
          <a:ln>
            <a:solidFill>
              <a:srgbClr val="FF0000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12 Rectángulo"/>
          <p:cNvSpPr/>
          <p:nvPr/>
        </p:nvSpPr>
        <p:spPr>
          <a:xfrm rot="20032310">
            <a:off x="4801658" y="6143747"/>
            <a:ext cx="933258" cy="387717"/>
          </a:xfrm>
          <a:prstGeom prst="rect">
            <a:avLst/>
          </a:prstGeom>
          <a:solidFill>
            <a:srgbClr val="9C0000"/>
          </a:solidFill>
          <a:ln>
            <a:solidFill>
              <a:srgbClr val="9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Time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771555"/>
      </p:ext>
    </p:extLst>
  </p:cSld>
  <p:clrMapOvr>
    <a:masterClrMapping/>
  </p:clrMapOvr>
  <p:transition xmlns:p14="http://schemas.microsoft.com/office/powerpoint/2010/main" advTm="28157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 want to know the delays caused by committee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964631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/>
              <a:t>What To Measure?</a:t>
            </a:r>
          </a:p>
        </p:txBody>
      </p:sp>
      <p:pic>
        <p:nvPicPr>
          <p:cNvPr id="10" name="Imagen 26" descr="Imagen 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6389" y="1514498"/>
            <a:ext cx="6860765" cy="5145574"/>
          </a:xfrm>
          <a:prstGeom prst="rect">
            <a:avLst/>
          </a:prstGeom>
        </p:spPr>
      </p:pic>
      <p:sp>
        <p:nvSpPr>
          <p:cNvPr id="8" name="20 Elipse"/>
          <p:cNvSpPr/>
          <p:nvPr/>
        </p:nvSpPr>
        <p:spPr>
          <a:xfrm>
            <a:off x="4755588" y="6015484"/>
            <a:ext cx="864096" cy="432048"/>
          </a:xfrm>
          <a:prstGeom prst="ellipse">
            <a:avLst/>
          </a:prstGeom>
          <a:solidFill>
            <a:srgbClr val="FF0000">
              <a:alpha val="18000"/>
            </a:srgbClr>
          </a:solidFill>
          <a:ln>
            <a:solidFill>
              <a:srgbClr val="FF0000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18 Elipse"/>
          <p:cNvSpPr/>
          <p:nvPr/>
        </p:nvSpPr>
        <p:spPr>
          <a:xfrm>
            <a:off x="4968908" y="6102772"/>
            <a:ext cx="440432" cy="288032"/>
          </a:xfrm>
          <a:prstGeom prst="ellipse">
            <a:avLst/>
          </a:prstGeom>
          <a:solidFill>
            <a:srgbClr val="FF0000">
              <a:alpha val="43000"/>
            </a:srgbClr>
          </a:solidFill>
          <a:ln>
            <a:solidFill>
              <a:srgbClr val="FF0000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21 Llamada con línea 1"/>
          <p:cNvSpPr/>
          <p:nvPr/>
        </p:nvSpPr>
        <p:spPr>
          <a:xfrm>
            <a:off x="1964788" y="5400647"/>
            <a:ext cx="2212032" cy="821733"/>
          </a:xfrm>
          <a:prstGeom prst="borderCallout1">
            <a:avLst>
              <a:gd name="adj1" fmla="val 50970"/>
              <a:gd name="adj2" fmla="val 101464"/>
              <a:gd name="adj3" fmla="val 97575"/>
              <a:gd name="adj4" fmla="val 127107"/>
            </a:avLst>
          </a:prstGeom>
          <a:solidFill>
            <a:srgbClr val="9C0000"/>
          </a:solidFill>
          <a:ln>
            <a:solidFill>
              <a:srgbClr val="9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 smtClean="0"/>
              <a:t>Aggregating  several Instances: </a:t>
            </a:r>
            <a:r>
              <a:rPr lang="en-GB" sz="1700" dirty="0" err="1" smtClean="0"/>
              <a:t>AggregatedMeasure</a:t>
            </a:r>
            <a:endParaRPr lang="en-GB" sz="1700" dirty="0" smtClean="0"/>
          </a:p>
        </p:txBody>
      </p:sp>
      <p:sp>
        <p:nvSpPr>
          <p:cNvPr id="13" name="22 Llamada con línea 1"/>
          <p:cNvSpPr/>
          <p:nvPr/>
        </p:nvSpPr>
        <p:spPr>
          <a:xfrm>
            <a:off x="6198572" y="5736370"/>
            <a:ext cx="2088232" cy="720080"/>
          </a:xfrm>
          <a:prstGeom prst="borderCallout1">
            <a:avLst>
              <a:gd name="adj1" fmla="val 50970"/>
              <a:gd name="adj2" fmla="val 101464"/>
              <a:gd name="adj3" fmla="val 69471"/>
              <a:gd name="adj4" fmla="val -41370"/>
            </a:avLst>
          </a:prstGeom>
          <a:solidFill>
            <a:srgbClr val="9C0000"/>
          </a:solidFill>
          <a:ln>
            <a:solidFill>
              <a:srgbClr val="9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 smtClean="0"/>
              <a:t>What aggregation?: Average (AVG)</a:t>
            </a:r>
          </a:p>
        </p:txBody>
      </p:sp>
    </p:spTree>
    <p:extLst>
      <p:ext uri="{BB962C8B-B14F-4D97-AF65-F5344CB8AC3E}">
        <p14:creationId xmlns:p14="http://schemas.microsoft.com/office/powerpoint/2010/main" val="640810665"/>
      </p:ext>
    </p:extLst>
  </p:cSld>
  <p:clrMapOvr>
    <a:masterClrMapping/>
  </p:clrMapOvr>
  <p:transition xmlns:p14="http://schemas.microsoft.com/office/powerpoint/2010/main" advTm="28157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 want to know the delays caused by committee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96463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2. How To Measure?</a:t>
            </a:r>
          </a:p>
        </p:txBody>
      </p:sp>
      <p:pic>
        <p:nvPicPr>
          <p:cNvPr id="10" name="Imagen 26" descr="Imagen 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6389" y="1514498"/>
            <a:ext cx="6860765" cy="5145574"/>
          </a:xfrm>
          <a:prstGeom prst="rect">
            <a:avLst/>
          </a:prstGeom>
        </p:spPr>
      </p:pic>
      <p:sp>
        <p:nvSpPr>
          <p:cNvPr id="11" name="11 Elipse"/>
          <p:cNvSpPr/>
          <p:nvPr/>
        </p:nvSpPr>
        <p:spPr>
          <a:xfrm rot="1506460">
            <a:off x="5216396" y="5290799"/>
            <a:ext cx="362681" cy="837225"/>
          </a:xfrm>
          <a:prstGeom prst="ellipse">
            <a:avLst/>
          </a:prstGeom>
          <a:solidFill>
            <a:srgbClr val="FF0000">
              <a:alpha val="18000"/>
            </a:srgbClr>
          </a:solidFill>
          <a:ln>
            <a:solidFill>
              <a:srgbClr val="FF0000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12 Rectángulo"/>
          <p:cNvSpPr/>
          <p:nvPr/>
        </p:nvSpPr>
        <p:spPr>
          <a:xfrm rot="20032310">
            <a:off x="6051792" y="5617269"/>
            <a:ext cx="1794063" cy="610097"/>
          </a:xfrm>
          <a:prstGeom prst="rect">
            <a:avLst/>
          </a:prstGeom>
          <a:solidFill>
            <a:srgbClr val="9C0000"/>
          </a:solidFill>
          <a:ln>
            <a:solidFill>
              <a:srgbClr val="9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Time connectors</a:t>
            </a:r>
            <a:endParaRPr lang="en-GB" dirty="0"/>
          </a:p>
        </p:txBody>
      </p:sp>
      <p:sp>
        <p:nvSpPr>
          <p:cNvPr id="14" name="16 Elipse"/>
          <p:cNvSpPr/>
          <p:nvPr/>
        </p:nvSpPr>
        <p:spPr>
          <a:xfrm rot="2341885">
            <a:off x="5611477" y="5186152"/>
            <a:ext cx="362681" cy="1093872"/>
          </a:xfrm>
          <a:prstGeom prst="ellipse">
            <a:avLst/>
          </a:prstGeom>
          <a:solidFill>
            <a:srgbClr val="FF0000">
              <a:alpha val="18000"/>
            </a:srgbClr>
          </a:solidFill>
          <a:ln>
            <a:solidFill>
              <a:srgbClr val="FF0000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581180"/>
      </p:ext>
    </p:extLst>
  </p:cSld>
  <p:clrMapOvr>
    <a:masterClrMapping/>
  </p:clrMapOvr>
  <p:transition xmlns:p14="http://schemas.microsoft.com/office/powerpoint/2010/main" advTm="28157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 want to know the delays caused by committee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96463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3. When To Measure?</a:t>
            </a:r>
          </a:p>
        </p:txBody>
      </p:sp>
      <p:pic>
        <p:nvPicPr>
          <p:cNvPr id="10" name="Imagen 26" descr="Imagen 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6389" y="1514498"/>
            <a:ext cx="6860765" cy="5145574"/>
          </a:xfrm>
          <a:prstGeom prst="rect">
            <a:avLst/>
          </a:prstGeom>
        </p:spPr>
      </p:pic>
      <p:graphicFrame>
        <p:nvGraphicFramePr>
          <p:cNvPr id="8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846567"/>
              </p:ext>
            </p:extLst>
          </p:nvPr>
        </p:nvGraphicFramePr>
        <p:xfrm>
          <a:off x="1904480" y="5569805"/>
          <a:ext cx="2016000" cy="30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000"/>
                <a:gridCol w="720000"/>
              </a:tblGrid>
              <a:tr h="28800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tx2"/>
                          </a:solidFill>
                        </a:rPr>
                        <a:t>Analysis period</a:t>
                      </a:r>
                      <a:endParaRPr lang="en-GB" sz="14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tx2"/>
                          </a:solidFill>
                        </a:rPr>
                        <a:t>Annual</a:t>
                      </a:r>
                      <a:endParaRPr lang="en-GB" sz="14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22 Elipse"/>
          <p:cNvSpPr/>
          <p:nvPr/>
        </p:nvSpPr>
        <p:spPr>
          <a:xfrm>
            <a:off x="3200624" y="5569805"/>
            <a:ext cx="792088" cy="360040"/>
          </a:xfrm>
          <a:prstGeom prst="ellipse">
            <a:avLst/>
          </a:prstGeom>
          <a:solidFill>
            <a:srgbClr val="FF0000">
              <a:alpha val="18000"/>
            </a:srgbClr>
          </a:solidFill>
          <a:ln>
            <a:solidFill>
              <a:srgbClr val="FF0000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098160"/>
      </p:ext>
    </p:extLst>
  </p:cSld>
  <p:clrMapOvr>
    <a:masterClrMapping/>
  </p:clrMapOvr>
  <p:transition xmlns:p14="http://schemas.microsoft.com/office/powerpoint/2010/main" advTm="28157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 txBox="1">
            <a:spLocks/>
          </p:cNvSpPr>
          <p:nvPr/>
        </p:nvSpPr>
        <p:spPr>
          <a:xfrm>
            <a:off x="0" y="274638"/>
            <a:ext cx="9144000" cy="43971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spc="-80" dirty="0" err="1" smtClean="0">
                <a:solidFill>
                  <a:srgbClr val="7A0029"/>
                </a:solidFill>
                <a:latin typeface="Arial Narrow" pitchFamily="34" charset="0"/>
                <a:ea typeface="+mj-ea"/>
                <a:cs typeface="Times New Roman" pitchFamily="18" charset="0"/>
              </a:rPr>
              <a:t>Measure</a:t>
            </a:r>
            <a:r>
              <a:rPr lang="es-ES" sz="2800" b="1" spc="-80" dirty="0" smtClean="0">
                <a:solidFill>
                  <a:srgbClr val="7A0029"/>
                </a:solidFill>
                <a:latin typeface="Arial Narrow" pitchFamily="34" charset="0"/>
                <a:ea typeface="+mj-ea"/>
                <a:cs typeface="Times New Roman" pitchFamily="18" charset="0"/>
              </a:rPr>
              <a:t> </a:t>
            </a:r>
            <a:r>
              <a:rPr lang="es-ES" sz="2800" b="1" spc="-80" dirty="0" err="1" smtClean="0">
                <a:solidFill>
                  <a:srgbClr val="7A0029"/>
                </a:solidFill>
                <a:latin typeface="Arial Narrow" pitchFamily="34" charset="0"/>
                <a:ea typeface="+mj-ea"/>
                <a:cs typeface="Times New Roman" pitchFamily="18" charset="0"/>
              </a:rPr>
              <a:t>for</a:t>
            </a:r>
            <a:r>
              <a:rPr lang="es-ES" sz="2800" b="1" spc="-80" dirty="0" smtClean="0">
                <a:solidFill>
                  <a:srgbClr val="7A0029"/>
                </a:solidFill>
                <a:latin typeface="Arial Narrow" pitchFamily="34" charset="0"/>
                <a:ea typeface="+mj-ea"/>
                <a:cs typeface="Times New Roman" pitchFamily="18" charset="0"/>
              </a:rPr>
              <a:t> </a:t>
            </a:r>
            <a:r>
              <a:rPr lang="es-ES" sz="2800" b="1" spc="-80" dirty="0" err="1" smtClean="0">
                <a:solidFill>
                  <a:srgbClr val="7A0029"/>
                </a:solidFill>
                <a:latin typeface="Arial Narrow" pitchFamily="34" charset="0"/>
                <a:ea typeface="+mj-ea"/>
                <a:cs typeface="Times New Roman" pitchFamily="18" charset="0"/>
              </a:rPr>
              <a:t>the</a:t>
            </a:r>
            <a:r>
              <a:rPr lang="es-ES" sz="2800" b="1" spc="-80" dirty="0" smtClean="0">
                <a:solidFill>
                  <a:srgbClr val="7A0029"/>
                </a:solidFill>
                <a:latin typeface="Arial Narrow" pitchFamily="34" charset="0"/>
                <a:ea typeface="+mj-ea"/>
                <a:cs typeface="Times New Roman" pitchFamily="18" charset="0"/>
              </a:rPr>
              <a:t> Manager</a:t>
            </a:r>
            <a:endParaRPr lang="en-GB" sz="2400" spc="-80" dirty="0" smtClean="0">
              <a:solidFill>
                <a:srgbClr val="7C8386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" name="AutoShape 8" descr="data:image/jpeg;base64,/9j/4AAQSkZJRgABAQAAAQABAAD/2wCEAAkGBhQSEBQUEhQQERIVFRoYFhcUFR8aHRkcGRceHxUhGhgaIiYgFxwjGRYVIC8gLy41Ly44IR4yPTgtNSYrOC0BCQoKDgwOGQ8PGTUjHiQvLDAtLiopNSktKTUvLCksKSwtKSw1LC0qNiwtLiosLDQvKSwvLCwsLCwpNCkpLCwsLP/AABEIADEAkQMBIgACEQEDEQH/xAAcAAACAgIDAAAAAAAAAAAAAAAABwUGAwgBAgT/xABCEAACAQMBBAUHBRADAAAAAAABAgMABBESBQYhMQcTIkFRFDJhcYGRsUJygqHRCBUjJCUzU2JzdZKys8HD8CY1Uv/EABoBAAIDAQEAAAAAAAAAAAAAAAABAgMEBQb/xAAmEQACAgEEAQQCAwAAAAAAAAAAAQIRAwQSITFBEzJRYUOBBRQj/9oADAMBAAIRAxEAPwBLUUV3iiLMFUFmJAAAySTwAAHMk16QqOmKnNlbk31yoaC1uJFIyGEZCn1M2AffTV2LuXbbDsDf7QRZ7vA0RMQVRz5qLzBfvL8cYOOXFcbw9Jd/dyFnnliXPZjhYoq+jsnJ9ZJNZVllkb9Pr5Y6ojNr7o3lqM3FtcRKPlMh08eXbHZ+uvBHYO0TyhSY0ZVdu4F86AfXpb3VO7F6Rb62fUlxLIvyo5mMiMO8Mrk8COHDBpib07Vtr7duSa1iht2SeNp4o1C6XzgngBkEOMH2dxonkyQrcu/KEJaig0VqAKKKKACiiigDLBbO5wiu5/VUn4VlOy5RzilH0G+ymJ0Z73jZmzb6409Y7TQxxqeALFHPaI44ABPuHDOa8MvTltRmJE0SAngqwpgegagT7yaz+pNyaiuF9gUj72y/o5f4G+yufvVN+il/gb7K2kttvSnYa3Zb8ObITasDGvqtWdPLn3cqR8fThtUEEzxt6DCmD7gDVePPPJdJcfY2kijz2bpjWjpnlqUjPvrDTO6Qd8TtTZNtOyCOSG5aKULnTqaLUpXOThgpOM8MY486WNaMcnJcqmIKKKKsAKY3QXu8LjaXWuCUtk6zlkaydMYPvZvo0uadn3N2Px/x/F/81ZtTJxxMa7PB90RtgtdW9sCNMcRkIB+VIxAyPQqDHzj40ojTB6dA335kzy6qLT6tP26qX1PTL/JA+wqf3av5SlxZwxtMbxUjCqeTJKrq2ORwAwycYBJzUBTt6ENjpb2N1tJ1LOokVOHEJEmp9PpZuz9H009RNQhbBK2U643At7M6L6aWSfALQWgU9XnBAeaTshsHOADRDuNaXTiO0nngnPmR3gUrIe5Vmj4BjwwCvt7qwPKzku5y7ksx8WY5b6zXAJ5gkEcQRzBHEEekHBrj/wBvLd2d9fxuPZXn5IGfY3k1y0N6s8TJwZUCls92NRClSOIOePA1etodFtlFs+O/a8uvJ5AhAFspbt+aMawAc86sXSxswXmxrXaGB10aRlyO9ZcBgfVIQR4ZPjXXeYZ3Ptj4LBz+fitrzOajJOuaZwnHa2mL+z2HsqVtPl91ATyae1ATPdkpISAfHu766749G8+ztDyFZraQgLNDxByM8QeRIzjjg451VIkJYBclicADiSe7AHM09d40NrukkF2dM7RoqIx7Wrrg6DHMaIwM+GMeu7JJ45Rp3b6IlY3U6NYL+xkljvrmOGJ2LxvAvZZUyTgSYOUxg+ul3tBIA48naZ08ZUVSePDAVmxw9NOPoUP5H2j63/oUkV7qeG/Ukm+hM2csz/xhTx/60cv2Faw1s/s1c7sJ+7f8NawVVo+5DZk8pbQU1NoLBiueBYAgHHLIBIz6TWOiiugIKKKKACmZ0DbwrBtFoXOFuY9C+GtTqTPhw1j20tMV3t5mRg6FkdSGVlOCpBypBHIggHNVZYqcHGwQ3/uiNgsJre7UEoydS5A5MpLJn5wZh9Gk5T/3Y6QbTbFp5FtHTHO4CnPZEh+S0bckkzg6fHlkZFU7ePoFvYXJtdF3EScdoI4HdqVsA+GQePgKy4Myxr08nFDa8ixFbA9GU/XbtTxJnWi3UePFnUuv1SLS0tuh7aJy0sUdrEoJeWeVVVQBkk4JbHDuFWDc3f202TcC3h13Fs5xc3JUgu/JGijzwiXj+s2Se4CnqGssahyxxdOyuKcgEcsVzmrNt/cx1PXWStd2MnaieAa9IJ4qyrxGk8M4xy781g2NuTNNl51e0tVGqWaYGMKgPa0hsEkjI8Bz9fF2u6PVLU43DffBbd6XEW6SK/AvFAFBHe0qvj2KGPsom2vJbbpwSxaNaxxAa0DjjLg9lsg86ovSfv0NoSRWtorm1gOEwDmRgNIIXnpC8FHM8T34DEv91bmTdaO1SJzciOI9WcKRiUMwOrGCFzwrobNkI7vk8vOW6TYr9k9L93A4bRZyccnNsiH2NGFI4cM/Gr7tndy33g2f5fbmSK8VWDI0jOupFGqPSxIQEYIK484EjJIC4s+iTakjafJJE48TIyqB6ck/CmQNrwbvbJa1EqXF/JrbTHkqruNOSeGEUKBx4sQeAzw0Ztlp4vd9EF9nl6EF/JW0R6W/omkkvd7Kf/QvsCePZd31kbxtOzdWHBBYdVgHj3Enn66R0WxJmn6gRuZ9Wjqx52od2PGrMMl6k+QZsnscZ3aj/d3+GtXRW2mx9hyRbHjtWH4ZbTqyBy1dXjGeR48M1qrf7LlgYpNHJEwyCHUqcjnzqrRtXIJGex2BNKmtQgTOA0kiRgkcwpkYaj6BXiuLdkYq6lWUkEEYII5girxutvdHFAELQxtoET9aJPNDTNqjMaOC34xgqwx2V557NT25fLLNqTVoCRopbgzCONUDMO4tozjjjOMnFbISk5NNcCI+iiirQGJs/wDNR/s1/lFehaKKpA5j/wB+qpnxriisGq8EkYbvzG9Y+NRlFFT0/tYmSmzvNHt+Nd7/AJH/AHwoorL+X9jl0RVv56/OHxFTHd/v/oUUVdqu0COtRlx9v81c0VLAJkovIeofCoaP857f70UUYO5jfgmm5j2/2qn9InKH2/BaKKho/eEikj+1BoorqrsicUUUVID/2Q=="/>
          <p:cNvSpPr>
            <a:spLocks noChangeAspect="1" noChangeArrowheads="1"/>
          </p:cNvSpPr>
          <p:nvPr/>
        </p:nvSpPr>
        <p:spPr bwMode="auto">
          <a:xfrm>
            <a:off x="155575" y="-220663"/>
            <a:ext cx="13811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10" descr="data:image/jpeg;base64,/9j/4AAQSkZJRgABAQAAAQABAAD/2wCEAAkGBhQSEBQUEhQQERIVFRoYFhcUFR8aHRkcGRceHxUhGhgaIiYgFxwjGRYVIC8gLy41Ly44IR4yPTgtNSYrOC0BCQoKDgwOGQ8PGTUjHiQvLDAtLiopNSktKTUvLCksKSwtKSw1LC0qNiwtLiosLDQvKSwvLCwsLCwpNCkpLCwsLP/AABEIADEAkQMBIgACEQEDEQH/xAAcAAACAgIDAAAAAAAAAAAAAAAABwUGAwgBAgT/xABCEAACAQMBBAUHBRADAAAAAAABAgMABBESBQYhMQcTIkFRFDJhcYGRsUJygqHRCBUjJCUzU2JzdZKys8HD8CY1Uv/EABoBAAIDAQEAAAAAAAAAAAAAAAABAgMEBQb/xAAmEQACAgEEAQQCAwAAAAAAAAAAAQIRAwQSITFBEzJRYUOBBRQj/9oADAMBAAIRAxEAPwBLUUV3iiLMFUFmJAAAySTwAAHMk16QqOmKnNlbk31yoaC1uJFIyGEZCn1M2AffTV2LuXbbDsDf7QRZ7vA0RMQVRz5qLzBfvL8cYOOXFcbw9Jd/dyFnnliXPZjhYoq+jsnJ9ZJNZVllkb9Pr5Y6ojNr7o3lqM3FtcRKPlMh08eXbHZ+uvBHYO0TyhSY0ZVdu4F86AfXpb3VO7F6Rb62fUlxLIvyo5mMiMO8Mrk8COHDBpib07Vtr7duSa1iht2SeNp4o1C6XzgngBkEOMH2dxonkyQrcu/KEJaig0VqAKKKKACiiigDLBbO5wiu5/VUn4VlOy5RzilH0G+ymJ0Z73jZmzb6409Y7TQxxqeALFHPaI44ABPuHDOa8MvTltRmJE0SAngqwpgegagT7yaz+pNyaiuF9gUj72y/o5f4G+yufvVN+il/gb7K2kttvSnYa3Zb8ObITasDGvqtWdPLn3cqR8fThtUEEzxt6DCmD7gDVePPPJdJcfY2kijz2bpjWjpnlqUjPvrDTO6Qd8TtTZNtOyCOSG5aKULnTqaLUpXOThgpOM8MY486WNaMcnJcqmIKKKKsAKY3QXu8LjaXWuCUtk6zlkaydMYPvZvo0uadn3N2Px/x/F/81ZtTJxxMa7PB90RtgtdW9sCNMcRkIB+VIxAyPQqDHzj40ojTB6dA335kzy6qLT6tP26qX1PTL/JA+wqf3av5SlxZwxtMbxUjCqeTJKrq2ORwAwycYBJzUBTt6ENjpb2N1tJ1LOokVOHEJEmp9PpZuz9H009RNQhbBK2U643At7M6L6aWSfALQWgU9XnBAeaTshsHOADRDuNaXTiO0nngnPmR3gUrIe5Vmj4BjwwCvt7qwPKzku5y7ksx8WY5b6zXAJ5gkEcQRzBHEEekHBrj/wBvLd2d9fxuPZXn5IGfY3k1y0N6s8TJwZUCls92NRClSOIOePA1etodFtlFs+O/a8uvJ5AhAFspbt+aMawAc86sXSxswXmxrXaGB10aRlyO9ZcBgfVIQR4ZPjXXeYZ3Ptj4LBz+fitrzOajJOuaZwnHa2mL+z2HsqVtPl91ATyae1ATPdkpISAfHu766749G8+ztDyFZraQgLNDxByM8QeRIzjjg451VIkJYBclicADiSe7AHM09d40NrukkF2dM7RoqIx7Wrrg6DHMaIwM+GMeu7JJ45Rp3b6IlY3U6NYL+xkljvrmOGJ2LxvAvZZUyTgSYOUxg+ul3tBIA48naZ08ZUVSePDAVmxw9NOPoUP5H2j63/oUkV7qeG/Ukm+hM2csz/xhTx/60cv2Faw1s/s1c7sJ+7f8NawVVo+5DZk8pbQU1NoLBiueBYAgHHLIBIz6TWOiiugIKKKKACmZ0DbwrBtFoXOFuY9C+GtTqTPhw1j20tMV3t5mRg6FkdSGVlOCpBypBHIggHNVZYqcHGwQ3/uiNgsJre7UEoydS5A5MpLJn5wZh9Gk5T/3Y6QbTbFp5FtHTHO4CnPZEh+S0bckkzg6fHlkZFU7ePoFvYXJtdF3EScdoI4HdqVsA+GQePgKy4Myxr08nFDa8ixFbA9GU/XbtTxJnWi3UePFnUuv1SLS0tuh7aJy0sUdrEoJeWeVVVQBkk4JbHDuFWDc3f202TcC3h13Fs5xc3JUgu/JGijzwiXj+s2Se4CnqGssahyxxdOyuKcgEcsVzmrNt/cx1PXWStd2MnaieAa9IJ4qyrxGk8M4xy781g2NuTNNl51e0tVGqWaYGMKgPa0hsEkjI8Bz9fF2u6PVLU43DffBbd6XEW6SK/AvFAFBHe0qvj2KGPsom2vJbbpwSxaNaxxAa0DjjLg9lsg86ovSfv0NoSRWtorm1gOEwDmRgNIIXnpC8FHM8T34DEv91bmTdaO1SJzciOI9WcKRiUMwOrGCFzwrobNkI7vk8vOW6TYr9k9L93A4bRZyccnNsiH2NGFI4cM/Gr7tndy33g2f5fbmSK8VWDI0jOupFGqPSxIQEYIK484EjJIC4s+iTakjafJJE48TIyqB6ck/CmQNrwbvbJa1EqXF/JrbTHkqruNOSeGEUKBx4sQeAzw0Ztlp4vd9EF9nl6EF/JW0R6W/omkkvd7Kf/QvsCePZd31kbxtOzdWHBBYdVgHj3Enn66R0WxJmn6gRuZ9Wjqx52od2PGrMMl6k+QZsnscZ3aj/d3+GtXRW2mx9hyRbHjtWH4ZbTqyBy1dXjGeR48M1qrf7LlgYpNHJEwyCHUqcjnzqrRtXIJGex2BNKmtQgTOA0kiRgkcwpkYaj6BXiuLdkYq6lWUkEEYII5girxutvdHFAELQxtoET9aJPNDTNqjMaOC34xgqwx2V557NT25fLLNqTVoCRopbgzCONUDMO4tozjjjOMnFbISk5NNcCI+iiirQGJs/wDNR/s1/lFehaKKpA5j/wB+qpnxriisGq8EkYbvzG9Y+NRlFFT0/tYmSmzvNHt+Nd7/AJH/AHwoorL+X9jl0RVv56/OHxFTHd/v/oUUVdqu0COtRlx9v81c0VLAJkovIeofCoaP857f70UUYO5jfgmm5j2/2qn9InKH2/BaKKho/eEikj+1BoorqrsicUUUVID/2Q=="/>
          <p:cNvSpPr>
            <a:spLocks noChangeAspect="1" noChangeArrowheads="1"/>
          </p:cNvSpPr>
          <p:nvPr/>
        </p:nvSpPr>
        <p:spPr bwMode="auto">
          <a:xfrm>
            <a:off x="307975" y="-68263"/>
            <a:ext cx="13811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2" descr="data:image/jpeg;base64,/9j/4AAQSkZJRgABAQAAAQABAAD/2wCEAAkGBhAREBQREBQQFRUSFBQVFRQYFhQYFhASFBUVFBUVFxUXHCYeFxwjGRQSIC8gIycpMCwtFR8xNTAqNSYsLCkBCQoKDgwOGg8PGikkHiQuLCkwNCksLDAsLDQsLCkpKSwsLCwsLCwsNCwsLSwsLCwtNS0tLCwpLCwsKSwpLCwsNP/AABEIALMBGgMBIgACEQEDEQH/xAAcAAEAAQUBAQAAAAAAAAAAAAAABgMEBQcIAgH/xABKEAABAwICBQcJBQUHAgcAAAABAAIDBBEFIQYSMVFxBxMiQWGBkQgUMlJTgpKh0UJicrHBFRgjg9MzQ2NzosLh0vAWNGSTssPx/8QAGQEBAAMBAQAAAAAAAAAAAAAAAAIDBAEF/8QAKxEBAAIBAgUDAwQDAAAAAAAAAAECAwQREyExQVESMpFSofAiQrHhBRRx/9oADAMBAAIRAxEAPwDeKIiAiIgIiICIiAiIgIiICIiAita3FIYReR7W7htJ4NGZUerdN+qFnvP/AOkfVWVxWv0hRk1GPH7pStWlTi0EfpyMB3XufAZqC1OMTy+nI624ZDwH6q3atEab6pY7a/6I+Uym0shHote7uAHzz+StX6WOPoxtHEk/kAo41VWqzg0jspnVZZ7s3/4lmPVGO4/Ve2aQTfc8D9Vh2KsxcnHXw7Ga/lmo9IH9bWnhcfVXcONsPpBw+YWAYqzFXOOq+ua/lJ4p2u9Eg/8Ae5VFG4zuWSpsQIydmN/X/wAqi2Pbo1UzRPVkkXljwRcL0q14iIgIiICIiAiIgIiICIiAiIgIiICIiAis8RxaGnbrSuA3Da53Bu0qF4tptNLdsN427L/bd3/Z7vFXY8NsnRmzarHh908/CX4nj8FP/aO6XqNzce7q77KJ4lpnPJcR/wAJvZm8+91d3irKg0Zqps9QtBz1n3F+2x6R8FI6HQWJucr3PO4dFv1PiFpiuHF1neWCb6nUe2PTH5+ckO1iTckknfmT9VkaTAqmT0Y323u6I/1WU+pMNhi/s2Mb2gZ+O0q5Ubar6YTp/jvrt8IdT6GSn03sbwu4/osjDobEPSfIeGqP0KkCKic957tddJir2YqPRmmH2XHi536FVm4HTj+7b8/1Kv0UPXbyujFSP2x8LL9jwezavhwWD1PAu+qvkXPVby7w6eIY12AxdRcO+/5qi/AyPRcDxFvyWYRd4lkZw0nswTqKRu1p4jNGLOqlLTNdtGe/rUuJ5QnDt0WNPKWnL/8AVkWPBFwrN9GRszHzXqF9iuTtKVd68pXiL4CvqrXCIonpZpTPDV01FTmmjfUtkfz9Rrc20R6o1GMaWmSQ62zWFgOtBLEUcwavxFtQ6Csjhewxc5HVQteyMkGxikje5xa7rBBIIWK5L9O58Sif52yKOUBkrBGHBslPJrNa4Bzibh8crTn1BBOEUJw3TiabGn0LWR+bNjl1ZLO5ySaB0bJbG9tUPe5mzaw5qbICIiAiIgIiICIsfiuNRU4Gtdz3ehG0XfIewbu1diJmdoRtaKxvZfPeGglxAAzJOQA7Sopi2mt3c1RtL3HLXsSPcbtdx2cVUfg1VWnWqnczFe4gabuP4jsvxvwCz2HYTDA3ViYG7ztc7i45lXxFMfXnP2ZbTlzcq/pr5nrP/I7fyiFHobUTu5yqeW323OtIezc358FKcN0fp4M42DW9d2bvE7O6yyKKN8178p6J4tLjx84jefM9RERUtIiIgIiICIiAiIgIiICIiAvD4geK9ogpx5ZFVF8IX1AUP0zleJo21NEKygfGQ/Uh56anqA7J5ZcksLMrtbcG+fUpgiDW+ieHauIa2Gw1tPQiGQTsnEzIpJiRzfMRTdJpHSuQALZccRgmGVtFhuHVkFNM6oiiqKWWDUcHujnfI+Evacw1kwicfuvcVt9EGvsH0akpcUomhsjmRYbMySbVdqunfM17yXbA57i91u1bBREBERAREQEREFpUvld0YrN3yOFw38LftHjlx2LzQ4THES4Aue70pHG738XdQ7BYdivUUvVO20IeiN95ERFFMREQEREBERAREQEREBERAREQEREBERAREQfHOAFzkBmTuCwdRprRsNtcu7WtcR47D3Kx5Q6p7YGMbcNkeQ7tAFw09hOfurXy3YNNF6+qzydZrrYr+ikfLb+G4zBUAmF4dbaMw4cWnNXq09hNU+OeN8d9YPaBb7QJALeBBstwqnUYeFPLu0aPVTqKzvHOBERZ24REQEUM0n5XMKoCWPl52Ru2KEB7gdznXDGnsLr9i1zivlKSkkUtJG0dTpXucTxazVt8SDfKLmafygMYdsNMz8MX/U4qnHy94yDm+A9hhb+lkHTqLnvDPKQrWkecU1NIPuF8bvEl4+S2Xofyw4biDmxBzoZnZCKWw1zuY8HVdwyJ3IJyiIgItM8ovLhU0NfJS0kdM9sIa17pBISZSNZwGo9osLtGzaCoz+8difsKD4J/6qDoxFzo3yjsTvnBQ2/BPs/91dExv1gCOsA+KD0iKLcoWnkOFUplfZ0r7thivnI/edzG3BJ4DaQglKLnP947E/YUHwT/ANVP3jsT9hQfBP8A1UHRiKC8k2mdbilPLUVTIGNbII4+ba8axDdZ5Ou91x0mAW7VOkBFp/lN5aqjD640lJHTPEbGmR0gkJEjulqjUe0WDSzvJUT/AHjsT9hQfBP/AFUHRiLnP947E/YUHwT/ANVdCYfVc7FHJ7RjH/E0O/VBcIijmnWm0GF0rp5bOebtiivYzSWyHY0bSeodpAISNFzn+8difsKD4J/6qfvHYn7Cg+Cf+qg6MRa+5JNOq7FY55qmOnZHG5rGGNsgL32Ln313uyALPiWwUFpieGR1EZjlFwesbWkbCD1FQyo5Opg7+HLGW/eDgfkCFguVHllnw2tFLSR07y2NrpTIHnVe/NrRqPbboap94KHfvHYn7Cg+Cf8Aqq7Hmvj5VlmzaXFmne8c25cA0JZA8Syu13tzaALNYd+eZKk6xejFXUS0cEtU2Ns0kbXvawODWF/SDbOJNwCAc9t1lFC97XneyzFhpir6aRsIiKC15kkDQXOIAAJJOQAGZJPUuc+VLllmq3vpaF7o6ZpLXSNuH1PUTfa2PcOsbdthsfl4x99NhRjjJDqqRsJI2iOznyeIaG8HlcxoK1JSSSyNiia573uDWsaLlzibAABbz0N8nmIMbJib3Oec+YjdZrOx8gzcfw2HaVQ8nXRJhEuIyAFzXGGG/wBjogyvHaQ5rb7tbet4oI5QcnOEwi0dFS5dbo2vPxSXPzVaq0EwuQWfRUZ4Qxg9xaAQs6iDQfKjyIiFoqMKjleC4NfTN1pHMvsfHtcW3yIN7XvsvaAQ8mWMO2UVUOLC3/5WXXaIIlyYzYiaFseJxyMmicWBzy0umjABY4kE9IXLTfbqg9azmkOMso6Wapk9GGNz7esQOi3iTYd6yK075Rek3N00NCw9Kd3Oyf5UZ6IPF+f8tBoWurHzSvlkN3yPc953ueS5x8SVmodGScJlxAg5VcUDOHNyOlPbmYR4qPgXXQOnGi3meibKcjpQ8xJJ/mvkHOeBkcOACDn1dpaOVPOUdNJ68ELvijaf1XFq600JxuKLAqWpneGRxUkeu87AI26neejYAbTYIMxpVpPBh1K+pqDZrMmtHpSvPosaOsn5AEnIFcnaX6WVGJVT6moOZyYwejFGPRY3sF9vWST1rJ8o/KBLitTrnWbBHcQReq3re7q13WF92Q6lf8lHJq7FJ+clDhSwuHOO2c67aImneRa5GwHeQgwQ0ZMWHefVALRM/mqVmwykZyzH7jQNUb3PHUM8AAth8uGPtmxEUsOqIaFggY1tg1r8jJYDZbost/hrE8lOj3nuLU8ZF2Ru56TdqRdKx7C7Ub7yDpXQHR/zHDaamIs5kYMn+a/pyf6nEdwWVxbEmU0EtRKbMhjfI78LAXEccrK7WqPKF0l5mhZRsPTqn3d/kxEOPC7+b8Cg5/xfE31NRLUSenNI6R3F5JsOwXt3LLYbozr4XVV7gbQywRMPUXPJMngDH8ajq6CxnRXzTQ90JFpNSKeTLPnHzRvcD+FpDfdQc+rsfQao5zDKJ++lp78eaaD8wVxwureTHFY2YDSzzOaxkULtd5Ng1sb3tJPwoJJpDpBBQ076mpdqsjHe932WNHW4nID9FydpvpnPilU6omyHoxRg3bDHfJo3nrJ6z3AZXlP5RZMVqejrNpoiRDHv6jK8esfkMt5Lkv5OpMVqelrNpoiDNJsv1iJh9Z3yGe4EMVS6MluHyYhUAtjc4Q0zdhnmN9Z34GNa8363WG9R9bM5dcZjdWRUFOGthoIgwMb6LZHgFwHBojHEFRfk70e8+xOmpyLsMgfJu5qPpvB4htveQdK8mGj3mWFU0JFnuZzsm/nJemQe0Atb7qkWI1zIIZJpDZkTHPedzWAuPyCuFq3ygdJvN8PbSsNn1b7Hshjs5/i7mxwJQc+4/jD6uqmqZPSmkc8j1dY5NHYBYdyzXJnoz5/icEBF4w7nJd3NR9JwP4jqt99RZdA+TpozzdNNXPHSndzUZ/woz0iOL8v5aDcSIiAiIg1b5Q2FPlwxkrASKedrn9jHtczW+IsHeubl27WUcc0b4pWh7JGlr2nMOa4WIPcufNOOQOqge6XDv48JJPNXAmiG4XykHaM+w7UEm8njSmE0z6Bzg2ZkjpGNOXOxvDb6u8tLTcbiO2241xRU0VRSyASMmhkabjWa6N7SNhF7EHtUuwzlqxqBob5xzgGznWMee99tY95QdUrFaSaT0tBA6eqkDGi9h9qR3qsbtc7/ALNhmucazlzxqQWE0cd/UijB8XAkKKSOr8Ql1j51VSnr/iSu4DbYdiDZR8pGt13WpqXU1jqi8msGX6ILtaxNrZ2HBSXQ7lwq8QqmUsdA1znnpOE7g2Jg9KR14zYD5mwGZUI0W5BMRqSHVWrSx7TrWdKR2RtOXvEcCt8aI6FUmGQ81Sste2vI7OSUjrc78gLAXyCDPLkblO0l8/xOeZpvG13NRbuaj6II/EdZ3vrorlV0m8xwueRptJIOZi385KCLjta3Xd7q5MQTDkl0d89xaBhF2RHn5N2rFZwB7C/Ub7y6D5W6fXwWtG6IO+CRj/8Aaob5OejnN0s9a4Zzv5uM/wCHF6RHYXkj+Wti6cwa+GVrN9LP4iJxH5IOOFIsW02qJ6Cmw++rDTNNwD/bSF73BzuxocABxPXlHlkMAwGetqI6anbrSSGw3NHW5x6mgXJPYgyWgmhM+KVbYIrtYLOmltlDHfM9rjsA6z2AkdOVz6bBcKe6JobFSxEsb679jbnrc55Fzvcveg+hkGF0jaeLN3pSyWs6aS2bjuHUB1DtuTrbyjdJtWOCgYc5Dz8ov9ht2xg9hdrn3Ag0XU1DpHukeS5z3FznHa5zjck8SSt7+Tho9qw1Fc4ZyOEMZ+4yznkdhcWD+WtCtYSQBmTkBvO5djaFYCKHD6el64o26/bK7pyH43OQZtcocr2kvnuKzOabxwHmI92rGSHEcXl54ELovlF0l8ww2oqAbPDNSLtmk6LLb7E63BpXIJQSbk20d8+xOngIuzX5yTdzUfTcDxsG+8umOUin18Irm/8AppXfA0v/ANq1v5OGjtmVFc4ZvIgjP3W2fIeBJjHulba0kg5yiqWevTzN+KNw/VBxcVIq3TaofhsGGN6EMJe59jnO90jpG633W62Q357rR6yvMHwearnjp6dpfJK7Va0fMk9QAuSeoAoMhoZohPidU2mgFr5ySEXbDGD0nn8gOskBdSQ0lLg2Gu5turFSxOedmtK4C5Lj1vc6w7wNllS5PtBYcKpRCyzpH2dNLbOV9urc0ZgDidpKg/lE6Tc3SxULD0qh3OSC/wDcxnogjtfY/wAsoNCYjXvnmkmkN3yvc953ueS4/MrdHk36Pf8Ama5w3U8Z8JJf/qHitH2XXvJzo95jhlNARZ4jD5N/OydN4PAu1fdQSVcqcsmk3nuKy6pvHT/wI9x5snXPe8vz3ALonlA0lFBh09TcB7WasXbM/os42JvwaVyA4km5zJ696CtQUT5pY4Yxd8r2sYN7nkNaPEhdl6P4MykpYaaP0YY2sB9YgZuPaTc96595ANGfOMRNU8XZRs1huM0l2sHcOcdxaF0kgIiICIiAiIgpz0zHjVe1rhucAR4FYqXQzDX+lR0R4wQn/asyiDEQ6H4cz0KOjbwgiH+1ZSKFrRZoDRuAAHgF7RAREQeJYGuyc1rrbwD+apfs+H2cfwt+iuEQeY4w0WaAAOoCwHcF9IvkV9RBb/s+H2cfwN+i9xUsbTdrGNOy4aBl3KqiAqMlJG43cxhO8tBPzVZEFuKCL2cfwt+iuERB4lha4WcGuG2xAIv3ql+z4fZx/C36K4RB5jia0WaABuAAHgF6REFv+z4fZx/C36L1HSRtN2sYDvDQD8l4rsRihbrSODb5AbS47mtGbj2BUITNNm4GKPqb/ePH3iPQHYM+0bFKKztuhN432jqvwVTlpY3G7mMcdly0HLvVRjABYCwHUvqimt/2fD7OP4W/RXCIg8SwtcLODXDcQCL96pfs+H2cfwt+iuEQU4oGM9FrW33AC/gqiIgIiICIiAvDnWXteZG3COS+gr6rTnCNirxzh3Hcu7ORbdUREXEhERAREQEREBERAREQEREBFZYhjMEA/ivaD6u1x90ZqMVmm8srubpIzc7CRrOPaGjIcTdW0w3v0hny6nHj5TPPxHVLautjibrSua0bybdw3rAHSOepcWUMeQydO8Wa3g3rPHwVvh+h0krhLXPc93qa1+5zuodjfFSuGFrGhrAGtGQAFgB2AKU+inTnP2/tCOLl6/pj7/1/LHYZgLInc5I50sx2yvzI7GDYwdgWURFVa02neWmlK0jaoiIopCIiAiIgIiICIiAiIgIiILaoj6wrN6yqsaqmtmNn5KdZVXr3hSjr3N25j5+Ku4q9juux3HJYt6oPVnoiVPFtVI0UZbUPb6LiO/8ARVm43KNuqeI+ijwp7JRqK90gRYNukm9ng76hexpPH1sf/p+q5wreE+Pj8syiwp0qi9WTwb9VSfpdGNjH+LR+qcK/hydRjjuz6KLy6ZH7MQ73fQKxn0uqD6Oo3g25+ZKnGnvKq2sxR33TZWtXisMX9pIxvZfPwGa1/VYtO/05JD2XsPAWCtIad73arGucT1AXPyV1dL9Us1/8h2pX5S+t05iblExzzvPRb9fko/W6UVcx1Q4tvkGxggnsv6R7lkMO0IkdnM4MHqixd47B81KcOwaGAfw2AHrcc3Hi4rs2w4/bG8uRj1Of3z6Y/Pzmh+F6EyyHWnJjac7bZHfo3vuexTHDsJhgbqxNDd52udxccyrxFnyZrX6tuHTY8Ptjn5ERFS0iIiAiIgIiICIiAiIgIiICIiAiIgIiILSooA7NuR+RWMqKdzfSB49Xis8inW8wqviiyKvVFyk8uHRu2tHdl+StJMBYdjnDwKujLDNbT27I65UXKRO0b/xP9P8AyvH/AIXHXIfh/wCVZGWnlROnyeEacqTlLWaLRfadIfAformLAKdv2AfxEn5HJd49Yc/08k+EGbGXGzQSdwBJ8AshTaMVEm1oYN7jb5DNTeOJrRZoAG4AD8l7Vc6me0La6Cv7pR2j0MibnK5zzuHRb8sz4rO09KyMasbWtG4ABVUVFr2t1lsphpj9sCIigt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155575" y="-814388"/>
            <a:ext cx="268605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data:image/jpeg;base64,/9j/4AAQSkZJRgABAQAAAQABAAD/2wCEAAkGBhAREBQREBQQFRUSFBQVFRQYFhQYFhASFBUVFBUVFxUXHCYeFxwjGRQSIC8gIycpMCwtFR8xNTAqNSYsLCkBCQoKDgwOGg8PGikkHiQuLCkwNCksLDAsLDQsLCkpKSwsLCwsLCwsNCwsLSwsLCwtNS0tLCwpLCwsKSwpLCwsNP/AABEIALMBGgMBIgACEQEDEQH/xAAcAAEAAQUBAQAAAAAAAAAAAAAABgMEBQcIAgH/xABKEAABAwICBQcJBQUHAgcAAAABAAIDBBEFIQYSMVFxBxMiQWGBkQgUMlJTgpKh0UJicrHBFRgjg9MzQ2NzosLh0vAWNGSTssPx/8QAGQEBAAMBAQAAAAAAAAAAAAAAAAIDBAEF/8QAKxEBAAIBAgUDAwQDAAAAAAAAAAECAwQREyExQVESMpFSofAiQrHhBRRx/9oADAMBAAIRAxEAPwDeKIiAiIgIiICIiAiIgIiICIiAita3FIYReR7W7htJ4NGZUerdN+qFnvP/AOkfVWVxWv0hRk1GPH7pStWlTi0EfpyMB3XufAZqC1OMTy+nI624ZDwH6q3atEab6pY7a/6I+Uym0shHote7uAHzz+StX6WOPoxtHEk/kAo41VWqzg0jspnVZZ7s3/4lmPVGO4/Ve2aQTfc8D9Vh2KsxcnHXw7Ga/lmo9IH9bWnhcfVXcONsPpBw+YWAYqzFXOOq+ua/lJ4p2u9Eg/8Ae5VFG4zuWSpsQIydmN/X/wAqi2Pbo1UzRPVkkXljwRcL0q14iIgIiICIiAiIgIiICIiAiIgIiICIiAis8RxaGnbrSuA3Da53Bu0qF4tptNLdsN427L/bd3/Z7vFXY8NsnRmzarHh908/CX4nj8FP/aO6XqNzce7q77KJ4lpnPJcR/wAJvZm8+91d3irKg0Zqps9QtBz1n3F+2x6R8FI6HQWJucr3PO4dFv1PiFpiuHF1neWCb6nUe2PTH5+ckO1iTckknfmT9VkaTAqmT0Y323u6I/1WU+pMNhi/s2Mb2gZ+O0q5Ubar6YTp/jvrt8IdT6GSn03sbwu4/osjDobEPSfIeGqP0KkCKic957tddJir2YqPRmmH2XHi536FVm4HTj+7b8/1Kv0UPXbyujFSP2x8LL9jwezavhwWD1PAu+qvkXPVby7w6eIY12AxdRcO+/5qi/AyPRcDxFvyWYRd4lkZw0nswTqKRu1p4jNGLOqlLTNdtGe/rUuJ5QnDt0WNPKWnL/8AVkWPBFwrN9GRszHzXqF9iuTtKVd68pXiL4CvqrXCIonpZpTPDV01FTmmjfUtkfz9Rrc20R6o1GMaWmSQ62zWFgOtBLEUcwavxFtQ6Csjhewxc5HVQteyMkGxikje5xa7rBBIIWK5L9O58Sif52yKOUBkrBGHBslPJrNa4Bzibh8crTn1BBOEUJw3TiabGn0LWR+bNjl1ZLO5ySaB0bJbG9tUPe5mzaw5qbICIiAiIgIiICIsfiuNRU4Gtdz3ehG0XfIewbu1diJmdoRtaKxvZfPeGglxAAzJOQA7Sopi2mt3c1RtL3HLXsSPcbtdx2cVUfg1VWnWqnczFe4gabuP4jsvxvwCz2HYTDA3ViYG7ztc7i45lXxFMfXnP2ZbTlzcq/pr5nrP/I7fyiFHobUTu5yqeW323OtIezc358FKcN0fp4M42DW9d2bvE7O6yyKKN8178p6J4tLjx84jefM9RERUtIiIgIiICIiAiIgIiICIiAvD4geK9ogpx5ZFVF8IX1AUP0zleJo21NEKygfGQ/Uh56anqA7J5ZcksLMrtbcG+fUpgiDW+ieHauIa2Gw1tPQiGQTsnEzIpJiRzfMRTdJpHSuQALZccRgmGVtFhuHVkFNM6oiiqKWWDUcHujnfI+Evacw1kwicfuvcVt9EGvsH0akpcUomhsjmRYbMySbVdqunfM17yXbA57i91u1bBREBERAREQEREFpUvld0YrN3yOFw38LftHjlx2LzQ4THES4Aue70pHG738XdQ7BYdivUUvVO20IeiN95ERFFMREQEREBERAREQEREBERAREQEREBERAREQfHOAFzkBmTuCwdRprRsNtcu7WtcR47D3Kx5Q6p7YGMbcNkeQ7tAFw09hOfurXy3YNNF6+qzydZrrYr+ikfLb+G4zBUAmF4dbaMw4cWnNXq09hNU+OeN8d9YPaBb7QJALeBBstwqnUYeFPLu0aPVTqKzvHOBERZ24REQEUM0n5XMKoCWPl52Ru2KEB7gdznXDGnsLr9i1zivlKSkkUtJG0dTpXucTxazVt8SDfKLmafygMYdsNMz8MX/U4qnHy94yDm+A9hhb+lkHTqLnvDPKQrWkecU1NIPuF8bvEl4+S2Xofyw4biDmxBzoZnZCKWw1zuY8HVdwyJ3IJyiIgItM8ovLhU0NfJS0kdM9sIa17pBISZSNZwGo9osLtGzaCoz+8difsKD4J/6qDoxFzo3yjsTvnBQ2/BPs/91dExv1gCOsA+KD0iKLcoWnkOFUplfZ0r7thivnI/edzG3BJ4DaQglKLnP947E/YUHwT/ANVP3jsT9hQfBP8A1UHRiKC8k2mdbilPLUVTIGNbII4+ba8axDdZ5Ou91x0mAW7VOkBFp/lN5aqjD640lJHTPEbGmR0gkJEjulqjUe0WDSzvJUT/AHjsT9hQfBP/AFUHRiLnP947E/YUHwT/ANVdCYfVc7FHJ7RjH/E0O/VBcIijmnWm0GF0rp5bOebtiivYzSWyHY0bSeodpAISNFzn+8difsKD4J/6qfvHYn7Cg+Cf+qg6MRa+5JNOq7FY55qmOnZHG5rGGNsgL32Ln313uyALPiWwUFpieGR1EZjlFwesbWkbCD1FQyo5Opg7+HLGW/eDgfkCFguVHllnw2tFLSR07y2NrpTIHnVe/NrRqPbboap94KHfvHYn7Cg+Cf8Aqq7Hmvj5VlmzaXFmne8c25cA0JZA8Syu13tzaALNYd+eZKk6xejFXUS0cEtU2Ns0kbXvawODWF/SDbOJNwCAc9t1lFC97XneyzFhpir6aRsIiKC15kkDQXOIAAJJOQAGZJPUuc+VLllmq3vpaF7o6ZpLXSNuH1PUTfa2PcOsbdthsfl4x99NhRjjJDqqRsJI2iOznyeIaG8HlcxoK1JSSSyNiia573uDWsaLlzibAABbz0N8nmIMbJib3Oec+YjdZrOx8gzcfw2HaVQ8nXRJhEuIyAFzXGGG/wBjogyvHaQ5rb7tbet4oI5QcnOEwi0dFS5dbo2vPxSXPzVaq0EwuQWfRUZ4Qxg9xaAQs6iDQfKjyIiFoqMKjleC4NfTN1pHMvsfHtcW3yIN7XvsvaAQ8mWMO2UVUOLC3/5WXXaIIlyYzYiaFseJxyMmicWBzy0umjABY4kE9IXLTfbqg9azmkOMso6Wapk9GGNz7esQOi3iTYd6yK075Rek3N00NCw9Kd3Oyf5UZ6IPF+f8tBoWurHzSvlkN3yPc953ueS5x8SVmodGScJlxAg5VcUDOHNyOlPbmYR4qPgXXQOnGi3meibKcjpQ8xJJ/mvkHOeBkcOACDn1dpaOVPOUdNJ68ELvijaf1XFq600JxuKLAqWpneGRxUkeu87AI26neejYAbTYIMxpVpPBh1K+pqDZrMmtHpSvPosaOsn5AEnIFcnaX6WVGJVT6moOZyYwejFGPRY3sF9vWST1rJ8o/KBLitTrnWbBHcQReq3re7q13WF92Q6lf8lHJq7FJ+clDhSwuHOO2c67aImneRa5GwHeQgwQ0ZMWHefVALRM/mqVmwykZyzH7jQNUb3PHUM8AAth8uGPtmxEUsOqIaFggY1tg1r8jJYDZbost/hrE8lOj3nuLU8ZF2Ru56TdqRdKx7C7Ub7yDpXQHR/zHDaamIs5kYMn+a/pyf6nEdwWVxbEmU0EtRKbMhjfI78LAXEccrK7WqPKF0l5mhZRsPTqn3d/kxEOPC7+b8Cg5/xfE31NRLUSenNI6R3F5JsOwXt3LLYbozr4XVV7gbQywRMPUXPJMngDH8ajq6CxnRXzTQ90JFpNSKeTLPnHzRvcD+FpDfdQc+rsfQao5zDKJ++lp78eaaD8wVxwureTHFY2YDSzzOaxkULtd5Ng1sb3tJPwoJJpDpBBQ076mpdqsjHe932WNHW4nID9FydpvpnPilU6omyHoxRg3bDHfJo3nrJ6z3AZXlP5RZMVqejrNpoiRDHv6jK8esfkMt5Lkv5OpMVqelrNpoiDNJsv1iJh9Z3yGe4EMVS6MluHyYhUAtjc4Q0zdhnmN9Z34GNa8363WG9R9bM5dcZjdWRUFOGthoIgwMb6LZHgFwHBojHEFRfk70e8+xOmpyLsMgfJu5qPpvB4htveQdK8mGj3mWFU0JFnuZzsm/nJemQe0Atb7qkWI1zIIZJpDZkTHPedzWAuPyCuFq3ygdJvN8PbSsNn1b7Hshjs5/i7mxwJQc+4/jD6uqmqZPSmkc8j1dY5NHYBYdyzXJnoz5/icEBF4w7nJd3NR9JwP4jqt99RZdA+TpozzdNNXPHSndzUZ/woz0iOL8v5aDcSIiAiIg1b5Q2FPlwxkrASKedrn9jHtczW+IsHeubl27WUcc0b4pWh7JGlr2nMOa4WIPcufNOOQOqge6XDv48JJPNXAmiG4XykHaM+w7UEm8njSmE0z6Bzg2ZkjpGNOXOxvDb6u8tLTcbiO2241xRU0VRSyASMmhkabjWa6N7SNhF7EHtUuwzlqxqBob5xzgGznWMee99tY95QdUrFaSaT0tBA6eqkDGi9h9qR3qsbtc7/ALNhmucazlzxqQWE0cd/UijB8XAkKKSOr8Ql1j51VSnr/iSu4DbYdiDZR8pGt13WpqXU1jqi8msGX6ILtaxNrZ2HBSXQ7lwq8QqmUsdA1znnpOE7g2Jg9KR14zYD5mwGZUI0W5BMRqSHVWrSx7TrWdKR2RtOXvEcCt8aI6FUmGQ81Sste2vI7OSUjrc78gLAXyCDPLkblO0l8/xOeZpvG13NRbuaj6II/EdZ3vrorlV0m8xwueRptJIOZi385KCLjta3Xd7q5MQTDkl0d89xaBhF2RHn5N2rFZwB7C/Ub7y6D5W6fXwWtG6IO+CRj/8Aaob5OejnN0s9a4Zzv5uM/wCHF6RHYXkj+Wti6cwa+GVrN9LP4iJxH5IOOFIsW02qJ6Cmw++rDTNNwD/bSF73BzuxocABxPXlHlkMAwGetqI6anbrSSGw3NHW5x6mgXJPYgyWgmhM+KVbYIrtYLOmltlDHfM9rjsA6z2AkdOVz6bBcKe6JobFSxEsb679jbnrc55Fzvcveg+hkGF0jaeLN3pSyWs6aS2bjuHUB1DtuTrbyjdJtWOCgYc5Dz8ov9ht2xg9hdrn3Ag0XU1DpHukeS5z3FznHa5zjck8SSt7+Tho9qw1Fc4ZyOEMZ+4yznkdhcWD+WtCtYSQBmTkBvO5djaFYCKHD6el64o26/bK7pyH43OQZtcocr2kvnuKzOabxwHmI92rGSHEcXl54ELovlF0l8ww2oqAbPDNSLtmk6LLb7E63BpXIJQSbk20d8+xOngIuzX5yTdzUfTcDxsG+8umOUin18Irm/8AppXfA0v/ANq1v5OGjtmVFc4ZvIgjP3W2fIeBJjHulba0kg5yiqWevTzN+KNw/VBxcVIq3TaofhsGGN6EMJe59jnO90jpG633W62Q357rR6yvMHwearnjp6dpfJK7Va0fMk9QAuSeoAoMhoZohPidU2mgFr5ySEXbDGD0nn8gOskBdSQ0lLg2Gu5turFSxOedmtK4C5Lj1vc6w7wNllS5PtBYcKpRCyzpH2dNLbOV9urc0ZgDidpKg/lE6Tc3SxULD0qh3OSC/wDcxnogjtfY/wAsoNCYjXvnmkmkN3yvc953ueS4/MrdHk36Pf8Ama5w3U8Z8JJf/qHitH2XXvJzo95jhlNARZ4jD5N/OydN4PAu1fdQSVcqcsmk3nuKy6pvHT/wI9x5snXPe8vz3ALonlA0lFBh09TcB7WasXbM/os42JvwaVyA4km5zJ696CtQUT5pY4Yxd8r2sYN7nkNaPEhdl6P4MykpYaaP0YY2sB9YgZuPaTc96595ANGfOMRNU8XZRs1huM0l2sHcOcdxaF0kgIiICIiAiIgpz0zHjVe1rhucAR4FYqXQzDX+lR0R4wQn/asyiDEQ6H4cz0KOjbwgiH+1ZSKFrRZoDRuAAHgF7RAREQeJYGuyc1rrbwD+apfs+H2cfwt+iuEQeY4w0WaAAOoCwHcF9IvkV9RBb/s+H2cfwN+i9xUsbTdrGNOy4aBl3KqiAqMlJG43cxhO8tBPzVZEFuKCL2cfwt+iuERB4lha4WcGuG2xAIv3ql+z4fZx/C36K4RB5jia0WaABuAAHgF6REFv+z4fZx/C36L1HSRtN2sYDvDQD8l4rsRihbrSODb5AbS47mtGbj2BUITNNm4GKPqb/ePH3iPQHYM+0bFKKztuhN432jqvwVTlpY3G7mMcdly0HLvVRjABYCwHUvqimt/2fD7OP4W/RXCIg8SwtcLODXDcQCL96pfs+H2cfwt+iuEQU4oGM9FrW33AC/gqiIgIiICIiAvDnWXteZG3COS+gr6rTnCNirxzh3Hcu7ORbdUREXEhERAREQEREBERAREQEREBFZYhjMEA/ivaD6u1x90ZqMVmm8srubpIzc7CRrOPaGjIcTdW0w3v0hny6nHj5TPPxHVLautjibrSua0bybdw3rAHSOepcWUMeQydO8Wa3g3rPHwVvh+h0krhLXPc93qa1+5zuodjfFSuGFrGhrAGtGQAFgB2AKU+inTnP2/tCOLl6/pj7/1/LHYZgLInc5I50sx2yvzI7GDYwdgWURFVa02neWmlK0jaoiIopCIiAiIgIiICIiAiIgIiILaoj6wrN6yqsaqmtmNn5KdZVXr3hSjr3N25j5+Ku4q9juux3HJYt6oPVnoiVPFtVI0UZbUPb6LiO/8ARVm43KNuqeI+ijwp7JRqK90gRYNukm9ng76hexpPH1sf/p+q5wreE+Pj8syiwp0qi9WTwb9VSfpdGNjH+LR+qcK/hydRjjuz6KLy6ZH7MQ73fQKxn0uqD6Oo3g25+ZKnGnvKq2sxR33TZWtXisMX9pIxvZfPwGa1/VYtO/05JD2XsPAWCtIad73arGucT1AXPyV1dL9Us1/8h2pX5S+t05iblExzzvPRb9fko/W6UVcx1Q4tvkGxggnsv6R7lkMO0IkdnM4MHqixd47B81KcOwaGAfw2AHrcc3Hi4rs2w4/bG8uRj1Of3z6Y/Pzmh+F6EyyHWnJjac7bZHfo3vuexTHDsJhgbqxNDd52udxccyrxFnyZrX6tuHTY8Ptjn5ERFS0iIiAiIgIiICIiAiIgIiICIiAiIgIiILSooA7NuR+RWMqKdzfSB49Xis8inW8wqviiyKvVFyk8uHRu2tHdl+StJMBYdjnDwKujLDNbT27I65UXKRO0b/xP9P8AyvH/AIXHXIfh/wCVZGWnlROnyeEacqTlLWaLRfadIfAformLAKdv2AfxEn5HJd49Yc/08k+EGbGXGzQSdwBJ8AshTaMVEm1oYN7jb5DNTeOJrRZoAG4AD8l7Vc6me0La6Cv7pR2j0MibnK5zzuHRb8sz4rO09KyMasbWtG4ABVUVFr2t1lsphpj9sCIigt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307975" y="-661988"/>
            <a:ext cx="268605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2" name="6 Imagen" descr="zap-channel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3501008"/>
            <a:ext cx="4927079" cy="2649607"/>
          </a:xfrm>
          <a:prstGeom prst="rect">
            <a:avLst/>
          </a:prstGeom>
        </p:spPr>
      </p:pic>
      <p:grpSp>
        <p:nvGrpSpPr>
          <p:cNvPr id="13" name="36 Grupo"/>
          <p:cNvGrpSpPr/>
          <p:nvPr/>
        </p:nvGrpSpPr>
        <p:grpSpPr>
          <a:xfrm>
            <a:off x="3419872" y="2780928"/>
            <a:ext cx="4071966" cy="518640"/>
            <a:chOff x="137521" y="1217375"/>
            <a:chExt cx="2385800" cy="1170402"/>
          </a:xfrm>
        </p:grpSpPr>
        <p:sp>
          <p:nvSpPr>
            <p:cNvPr id="14" name="37 Rectángulo redondeado"/>
            <p:cNvSpPr/>
            <p:nvPr/>
          </p:nvSpPr>
          <p:spPr>
            <a:xfrm>
              <a:off x="137521" y="1217375"/>
              <a:ext cx="2385800" cy="1170402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38 Rectángulo"/>
            <p:cNvSpPr/>
            <p:nvPr/>
          </p:nvSpPr>
          <p:spPr>
            <a:xfrm>
              <a:off x="171801" y="1251655"/>
              <a:ext cx="2317240" cy="11018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b="1" kern="1200" dirty="0" smtClean="0"/>
                <a:t>BAM</a:t>
              </a:r>
              <a:endParaRPr lang="es-ES" sz="2800" b="1" kern="1200" dirty="0"/>
            </a:p>
          </p:txBody>
        </p:sp>
      </p:grpSp>
      <p:sp>
        <p:nvSpPr>
          <p:cNvPr id="17" name="42 CuadroTexto"/>
          <p:cNvSpPr txBox="1"/>
          <p:nvPr/>
        </p:nvSpPr>
        <p:spPr>
          <a:xfrm>
            <a:off x="1038281" y="4605839"/>
            <a:ext cx="1752600" cy="446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dirty="0" smtClean="0">
                <a:solidFill>
                  <a:schemeClr val="tx1">
                    <a:lumMod val="75000"/>
                  </a:schemeClr>
                </a:solidFill>
              </a:rPr>
              <a:t>Manager</a:t>
            </a:r>
            <a:endParaRPr lang="es-ES" sz="18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8163" y="3155096"/>
            <a:ext cx="1642359" cy="164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5 Rectángulo"/>
          <p:cNvSpPr/>
          <p:nvPr/>
        </p:nvSpPr>
        <p:spPr>
          <a:xfrm>
            <a:off x="611560" y="1340768"/>
            <a:ext cx="8153400" cy="1080120"/>
          </a:xfrm>
          <a:prstGeom prst="rect">
            <a:avLst/>
          </a:prstGeom>
          <a:solidFill>
            <a:srgbClr val="7A0029"/>
          </a:solidFill>
          <a:ln>
            <a:solidFill>
              <a:srgbClr val="7A0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To keep the business under control</a:t>
            </a:r>
            <a:endParaRPr lang="en-GB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42503231"/>
      </p:ext>
    </p:extLst>
  </p:cSld>
  <p:clrMapOvr>
    <a:masterClrMapping/>
  </p:clrMapOvr>
  <p:transition xmlns:p14="http://schemas.microsoft.com/office/powerpoint/2010/main" advTm="48423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 want to know the delays caused by committee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96463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4. Which is the target?</a:t>
            </a:r>
          </a:p>
        </p:txBody>
      </p:sp>
      <p:pic>
        <p:nvPicPr>
          <p:cNvPr id="10" name="Imagen 26" descr="Imagen 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6389" y="1514498"/>
            <a:ext cx="6860765" cy="5145574"/>
          </a:xfrm>
          <a:prstGeom prst="rect">
            <a:avLst/>
          </a:prstGeom>
        </p:spPr>
      </p:pic>
      <p:graphicFrame>
        <p:nvGraphicFramePr>
          <p:cNvPr id="8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302627"/>
              </p:ext>
            </p:extLst>
          </p:nvPr>
        </p:nvGraphicFramePr>
        <p:xfrm>
          <a:off x="1733231" y="5741032"/>
          <a:ext cx="2276857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592"/>
                <a:gridCol w="1384265"/>
              </a:tblGrid>
              <a:tr h="288000"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solidFill>
                            <a:schemeClr val="tx2"/>
                          </a:solidFill>
                        </a:rPr>
                        <a:t>Goal</a:t>
                      </a:r>
                      <a:endParaRPr lang="en-GB" sz="1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solidFill>
                            <a:schemeClr val="tx2"/>
                          </a:solidFill>
                        </a:rPr>
                        <a:t>&lt; 5 working days</a:t>
                      </a:r>
                      <a:endParaRPr lang="en-GB" sz="1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148596"/>
      </p:ext>
    </p:extLst>
  </p:cSld>
  <p:clrMapOvr>
    <a:masterClrMapping/>
  </p:clrMapOvr>
  <p:transition xmlns:p14="http://schemas.microsoft.com/office/powerpoint/2010/main" advTm="28157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n 15" descr="Imagen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8875" y="1568580"/>
            <a:ext cx="6527691" cy="37671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 need to count the number of RFCs by project</a:t>
            </a:r>
          </a:p>
        </p:txBody>
      </p:sp>
    </p:spTree>
    <p:extLst>
      <p:ext uri="{BB962C8B-B14F-4D97-AF65-F5344CB8AC3E}">
        <p14:creationId xmlns:p14="http://schemas.microsoft.com/office/powerpoint/2010/main" val="1885378265"/>
      </p:ext>
    </p:extLst>
  </p:cSld>
  <p:clrMapOvr>
    <a:masterClrMapping/>
  </p:clrMapOvr>
  <p:transition xmlns:p14="http://schemas.microsoft.com/office/powerpoint/2010/main" advTm="28157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 need to count the number of RFCs by project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964631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/>
              <a:t>What To Measure?</a:t>
            </a:r>
          </a:p>
        </p:txBody>
      </p:sp>
      <p:pic>
        <p:nvPicPr>
          <p:cNvPr id="7" name="Imagen 6" descr="RFC simplified-PPI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4260" y="1537740"/>
            <a:ext cx="6181099" cy="4876438"/>
          </a:xfrm>
          <a:prstGeom prst="rect">
            <a:avLst/>
          </a:prstGeom>
        </p:spPr>
      </p:pic>
      <p:sp>
        <p:nvSpPr>
          <p:cNvPr id="9" name="21 Elipse"/>
          <p:cNvSpPr/>
          <p:nvPr/>
        </p:nvSpPr>
        <p:spPr>
          <a:xfrm>
            <a:off x="2663759" y="5728378"/>
            <a:ext cx="381000" cy="228600"/>
          </a:xfrm>
          <a:prstGeom prst="ellipse">
            <a:avLst/>
          </a:prstGeom>
          <a:solidFill>
            <a:srgbClr val="FF0000">
              <a:alpha val="18000"/>
            </a:srgbClr>
          </a:solidFill>
          <a:ln>
            <a:solidFill>
              <a:srgbClr val="FF0000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22 Rectángulo"/>
          <p:cNvSpPr/>
          <p:nvPr/>
        </p:nvSpPr>
        <p:spPr>
          <a:xfrm rot="20032310">
            <a:off x="4012477" y="5750238"/>
            <a:ext cx="1296144" cy="504056"/>
          </a:xfrm>
          <a:prstGeom prst="rect">
            <a:avLst/>
          </a:prstGeom>
          <a:solidFill>
            <a:srgbClr val="9C0000"/>
          </a:solidFill>
          <a:ln>
            <a:solidFill>
              <a:srgbClr val="9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1185402"/>
      </p:ext>
    </p:extLst>
  </p:cSld>
  <p:clrMapOvr>
    <a:masterClrMapping/>
  </p:clrMapOvr>
  <p:transition xmlns:p14="http://schemas.microsoft.com/office/powerpoint/2010/main" advTm="28157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 need to count the number of RFCs by project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964631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/>
              <a:t>What To Measure?</a:t>
            </a:r>
          </a:p>
        </p:txBody>
      </p:sp>
      <p:pic>
        <p:nvPicPr>
          <p:cNvPr id="11" name="Imagen 10" descr="RFC simplified-PPI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2430" y="1575626"/>
            <a:ext cx="6181098" cy="4876438"/>
          </a:xfrm>
          <a:prstGeom prst="rect">
            <a:avLst/>
          </a:prstGeom>
        </p:spPr>
      </p:pic>
      <p:sp>
        <p:nvSpPr>
          <p:cNvPr id="12" name="38 Elipse"/>
          <p:cNvSpPr/>
          <p:nvPr/>
        </p:nvSpPr>
        <p:spPr>
          <a:xfrm>
            <a:off x="2791928" y="5919026"/>
            <a:ext cx="762000" cy="457200"/>
          </a:xfrm>
          <a:prstGeom prst="ellipse">
            <a:avLst/>
          </a:prstGeom>
          <a:solidFill>
            <a:srgbClr val="FF0000">
              <a:alpha val="18000"/>
            </a:srgbClr>
          </a:solidFill>
          <a:ln>
            <a:solidFill>
              <a:srgbClr val="FF0000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39 Llamada con línea 1"/>
          <p:cNvSpPr/>
          <p:nvPr/>
        </p:nvSpPr>
        <p:spPr>
          <a:xfrm>
            <a:off x="195747" y="5299924"/>
            <a:ext cx="2088232" cy="720080"/>
          </a:xfrm>
          <a:prstGeom prst="borderCallout1">
            <a:avLst>
              <a:gd name="adj1" fmla="val 54497"/>
              <a:gd name="adj2" fmla="val 99640"/>
              <a:gd name="adj3" fmla="val 113722"/>
              <a:gd name="adj4" fmla="val 122919"/>
            </a:avLst>
          </a:prstGeom>
          <a:solidFill>
            <a:srgbClr val="9C0000"/>
          </a:solidFill>
          <a:ln>
            <a:solidFill>
              <a:srgbClr val="9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Agregando varias instancias</a:t>
            </a:r>
          </a:p>
        </p:txBody>
      </p:sp>
      <p:sp>
        <p:nvSpPr>
          <p:cNvPr id="15" name="18 Elipse"/>
          <p:cNvSpPr/>
          <p:nvPr/>
        </p:nvSpPr>
        <p:spPr>
          <a:xfrm>
            <a:off x="2868128" y="6071426"/>
            <a:ext cx="381000" cy="139824"/>
          </a:xfrm>
          <a:prstGeom prst="ellipse">
            <a:avLst/>
          </a:prstGeom>
          <a:solidFill>
            <a:srgbClr val="FF0000">
              <a:alpha val="43000"/>
            </a:srgbClr>
          </a:solidFill>
          <a:ln>
            <a:solidFill>
              <a:srgbClr val="FF0000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20 Llamada con línea 1"/>
          <p:cNvSpPr/>
          <p:nvPr/>
        </p:nvSpPr>
        <p:spPr>
          <a:xfrm>
            <a:off x="4468328" y="5656146"/>
            <a:ext cx="2088232" cy="720080"/>
          </a:xfrm>
          <a:prstGeom prst="borderCallout1">
            <a:avLst>
              <a:gd name="adj1" fmla="val 40388"/>
              <a:gd name="adj2" fmla="val 1116"/>
              <a:gd name="adj3" fmla="val 67593"/>
              <a:gd name="adj4" fmla="val -59602"/>
            </a:avLst>
          </a:prstGeom>
          <a:solidFill>
            <a:srgbClr val="9C0000"/>
          </a:solidFill>
          <a:ln>
            <a:solidFill>
              <a:srgbClr val="9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¿Qué agregación?: Suma (SUM)</a:t>
            </a:r>
          </a:p>
        </p:txBody>
      </p:sp>
    </p:spTree>
    <p:extLst>
      <p:ext uri="{BB962C8B-B14F-4D97-AF65-F5344CB8AC3E}">
        <p14:creationId xmlns:p14="http://schemas.microsoft.com/office/powerpoint/2010/main" val="3668673068"/>
      </p:ext>
    </p:extLst>
  </p:cSld>
  <p:clrMapOvr>
    <a:masterClrMapping/>
  </p:clrMapOvr>
  <p:transition xmlns:p14="http://schemas.microsoft.com/office/powerpoint/2010/main" advTm="28157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RFC simplified-PPI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0198" y="1580546"/>
            <a:ext cx="6181099" cy="487643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 need to count the number of RFCs by project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96463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2. How To Measure?</a:t>
            </a:r>
          </a:p>
        </p:txBody>
      </p:sp>
      <p:sp>
        <p:nvSpPr>
          <p:cNvPr id="11" name="11 Elipse"/>
          <p:cNvSpPr/>
          <p:nvPr/>
        </p:nvSpPr>
        <p:spPr>
          <a:xfrm rot="21188927">
            <a:off x="2375341" y="3654558"/>
            <a:ext cx="362681" cy="1981666"/>
          </a:xfrm>
          <a:prstGeom prst="ellipse">
            <a:avLst/>
          </a:prstGeom>
          <a:solidFill>
            <a:srgbClr val="FF0000">
              <a:alpha val="18000"/>
            </a:srgbClr>
          </a:solidFill>
          <a:ln>
            <a:solidFill>
              <a:srgbClr val="FF0000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12 Rectángulo"/>
          <p:cNvSpPr/>
          <p:nvPr/>
        </p:nvSpPr>
        <p:spPr>
          <a:xfrm rot="20032310">
            <a:off x="421703" y="5345734"/>
            <a:ext cx="1794063" cy="610097"/>
          </a:xfrm>
          <a:prstGeom prst="rect">
            <a:avLst/>
          </a:prstGeom>
          <a:solidFill>
            <a:srgbClr val="9C0000"/>
          </a:solidFill>
          <a:ln>
            <a:solidFill>
              <a:srgbClr val="9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Applies to connectors</a:t>
            </a:r>
            <a:endParaRPr lang="en-GB" dirty="0"/>
          </a:p>
        </p:txBody>
      </p:sp>
      <p:sp>
        <p:nvSpPr>
          <p:cNvPr id="14" name="16 Elipse"/>
          <p:cNvSpPr/>
          <p:nvPr/>
        </p:nvSpPr>
        <p:spPr>
          <a:xfrm rot="21252461">
            <a:off x="2909197" y="4541401"/>
            <a:ext cx="362681" cy="1093872"/>
          </a:xfrm>
          <a:prstGeom prst="ellipse">
            <a:avLst/>
          </a:prstGeom>
          <a:solidFill>
            <a:srgbClr val="FF0000">
              <a:alpha val="18000"/>
            </a:srgbClr>
          </a:solidFill>
          <a:ln>
            <a:solidFill>
              <a:srgbClr val="FF0000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40 Elipse"/>
          <p:cNvSpPr/>
          <p:nvPr/>
        </p:nvSpPr>
        <p:spPr>
          <a:xfrm>
            <a:off x="2318257" y="3332784"/>
            <a:ext cx="360040" cy="288032"/>
          </a:xfrm>
          <a:prstGeom prst="ellipse">
            <a:avLst/>
          </a:prstGeom>
          <a:solidFill>
            <a:srgbClr val="FF0000">
              <a:alpha val="23000"/>
            </a:srgbClr>
          </a:solidFill>
          <a:ln>
            <a:solidFill>
              <a:srgbClr val="FF0000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20 Elipse"/>
          <p:cNvSpPr/>
          <p:nvPr/>
        </p:nvSpPr>
        <p:spPr>
          <a:xfrm>
            <a:off x="2550126" y="3810000"/>
            <a:ext cx="609600" cy="609600"/>
          </a:xfrm>
          <a:prstGeom prst="ellipse">
            <a:avLst/>
          </a:prstGeom>
          <a:solidFill>
            <a:srgbClr val="FF0000">
              <a:alpha val="23000"/>
            </a:srgbClr>
          </a:solidFill>
          <a:ln>
            <a:solidFill>
              <a:srgbClr val="FF0000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12 Rectángulo"/>
          <p:cNvSpPr/>
          <p:nvPr/>
        </p:nvSpPr>
        <p:spPr>
          <a:xfrm rot="1673384">
            <a:off x="3632629" y="5448720"/>
            <a:ext cx="1794063" cy="610097"/>
          </a:xfrm>
          <a:prstGeom prst="rect">
            <a:avLst/>
          </a:prstGeom>
          <a:solidFill>
            <a:srgbClr val="9C0000"/>
          </a:solidFill>
          <a:ln>
            <a:solidFill>
              <a:srgbClr val="9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Grouped by…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9054728"/>
      </p:ext>
    </p:extLst>
  </p:cSld>
  <p:clrMapOvr>
    <a:masterClrMapping/>
  </p:clrMapOvr>
  <p:transition xmlns:p14="http://schemas.microsoft.com/office/powerpoint/2010/main" advTm="28157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9" grpId="0" animBg="1"/>
      <p:bldP spid="13" grpId="0" animBg="1"/>
      <p:bldP spid="1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RFC simplified-PPI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9654" y="1504281"/>
            <a:ext cx="6470859" cy="510503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 need to count the number of RFCs by project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96463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3. When To Measure?</a:t>
            </a:r>
          </a:p>
        </p:txBody>
      </p:sp>
      <p:graphicFrame>
        <p:nvGraphicFramePr>
          <p:cNvPr id="8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345819"/>
              </p:ext>
            </p:extLst>
          </p:nvPr>
        </p:nvGraphicFramePr>
        <p:xfrm>
          <a:off x="4530303" y="5874604"/>
          <a:ext cx="2016000" cy="30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000"/>
                <a:gridCol w="720000"/>
              </a:tblGrid>
              <a:tr h="28800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tx2"/>
                          </a:solidFill>
                        </a:rPr>
                        <a:t>Analysis period</a:t>
                      </a:r>
                      <a:endParaRPr lang="en-GB" sz="14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tx2"/>
                          </a:solidFill>
                        </a:rPr>
                        <a:t>Annual</a:t>
                      </a:r>
                      <a:endParaRPr lang="en-GB" sz="14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22 Elipse"/>
          <p:cNvSpPr/>
          <p:nvPr/>
        </p:nvSpPr>
        <p:spPr>
          <a:xfrm>
            <a:off x="5826447" y="5874604"/>
            <a:ext cx="792088" cy="360040"/>
          </a:xfrm>
          <a:prstGeom prst="ellipse">
            <a:avLst/>
          </a:prstGeom>
          <a:solidFill>
            <a:srgbClr val="FF0000">
              <a:alpha val="18000"/>
            </a:srgbClr>
          </a:solidFill>
          <a:ln>
            <a:solidFill>
              <a:srgbClr val="FF0000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080304"/>
      </p:ext>
    </p:extLst>
  </p:cSld>
  <p:clrMapOvr>
    <a:masterClrMapping/>
  </p:clrMapOvr>
  <p:transition xmlns:p14="http://schemas.microsoft.com/office/powerpoint/2010/main" advTm="28157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RFC simplified-PPI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8299" y="1561357"/>
            <a:ext cx="6470859" cy="510503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 need to count the number of RFCs by project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96463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4. Which is the target?</a:t>
            </a:r>
          </a:p>
        </p:txBody>
      </p:sp>
      <p:graphicFrame>
        <p:nvGraphicFramePr>
          <p:cNvPr id="8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425800"/>
              </p:ext>
            </p:extLst>
          </p:nvPr>
        </p:nvGraphicFramePr>
        <p:xfrm>
          <a:off x="5115405" y="5817302"/>
          <a:ext cx="2276857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592"/>
                <a:gridCol w="1384265"/>
              </a:tblGrid>
              <a:tr h="288000"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solidFill>
                            <a:schemeClr val="tx2"/>
                          </a:solidFill>
                        </a:rPr>
                        <a:t>Goal</a:t>
                      </a:r>
                      <a:endParaRPr lang="en-GB" sz="1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solidFill>
                            <a:schemeClr val="tx2"/>
                          </a:solidFill>
                        </a:rPr>
                        <a:t>&lt; 20 RFCs</a:t>
                      </a:r>
                      <a:endParaRPr lang="en-GB" sz="1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925609"/>
      </p:ext>
    </p:extLst>
  </p:cSld>
  <p:clrMapOvr>
    <a:masterClrMapping/>
  </p:clrMapOvr>
  <p:transition xmlns:p14="http://schemas.microsoft.com/office/powerpoint/2010/main" advTm="28157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want to know the percentage of corrective changes out of the approved RFCs</a:t>
            </a:r>
          </a:p>
        </p:txBody>
      </p:sp>
      <p:sp>
        <p:nvSpPr>
          <p:cNvPr id="11269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1460C6-7519-4FA0-B15C-B3B61973CAFA}" type="slidenum">
              <a:rPr lang="es-ES" smtClean="0"/>
              <a:pPr/>
              <a:t>57</a:t>
            </a:fld>
            <a:endParaRPr lang="es-ES" smtClean="0"/>
          </a:p>
        </p:txBody>
      </p:sp>
      <p:pic>
        <p:nvPicPr>
          <p:cNvPr id="14" name="Imagen 15" descr="Imagen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8875" y="1568580"/>
            <a:ext cx="6527691" cy="37671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6173049"/>
      </p:ext>
    </p:extLst>
  </p:cSld>
  <p:clrMapOvr>
    <a:masterClrMapping/>
  </p:clrMapOvr>
  <p:transition xmlns:p14="http://schemas.microsoft.com/office/powerpoint/2010/main" advTm="2241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 descr="PPI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1152144"/>
            <a:ext cx="7595616" cy="5705856"/>
          </a:xfrm>
          <a:prstGeom prst="rect">
            <a:avLst/>
          </a:prstGeom>
        </p:spPr>
      </p:pic>
      <p:sp>
        <p:nvSpPr>
          <p:cNvPr id="112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want to know the percentage of corrective changes out of the approved RFCs</a:t>
            </a:r>
          </a:p>
        </p:txBody>
      </p:sp>
      <p:sp>
        <p:nvSpPr>
          <p:cNvPr id="11269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1460C6-7519-4FA0-B15C-B3B61973CAFA}" type="slidenum">
              <a:rPr lang="es-ES" smtClean="0"/>
              <a:pPr/>
              <a:t>58</a:t>
            </a:fld>
            <a:endParaRPr lang="es-ES" smtClean="0"/>
          </a:p>
        </p:txBody>
      </p:sp>
      <p:sp>
        <p:nvSpPr>
          <p:cNvPr id="19" name="18 Elipse"/>
          <p:cNvSpPr/>
          <p:nvPr/>
        </p:nvSpPr>
        <p:spPr>
          <a:xfrm>
            <a:off x="5257800" y="2819400"/>
            <a:ext cx="990600" cy="669032"/>
          </a:xfrm>
          <a:prstGeom prst="ellipse">
            <a:avLst/>
          </a:prstGeom>
          <a:solidFill>
            <a:srgbClr val="FF0000">
              <a:alpha val="18000"/>
            </a:srgbClr>
          </a:solidFill>
          <a:ln>
            <a:solidFill>
              <a:srgbClr val="FF0000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20 Elipse"/>
          <p:cNvSpPr/>
          <p:nvPr/>
        </p:nvSpPr>
        <p:spPr>
          <a:xfrm>
            <a:off x="6553200" y="3352800"/>
            <a:ext cx="576064" cy="648072"/>
          </a:xfrm>
          <a:prstGeom prst="ellipse">
            <a:avLst/>
          </a:prstGeom>
          <a:solidFill>
            <a:srgbClr val="FF0000">
              <a:alpha val="18000"/>
            </a:srgbClr>
          </a:solidFill>
          <a:ln>
            <a:solidFill>
              <a:srgbClr val="FF0000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43 Elipse"/>
          <p:cNvSpPr/>
          <p:nvPr/>
        </p:nvSpPr>
        <p:spPr>
          <a:xfrm>
            <a:off x="6629400" y="5334000"/>
            <a:ext cx="936104" cy="792088"/>
          </a:xfrm>
          <a:prstGeom prst="ellipse">
            <a:avLst/>
          </a:prstGeom>
          <a:solidFill>
            <a:srgbClr val="00B050">
              <a:alpha val="18000"/>
            </a:srgbClr>
          </a:solidFill>
          <a:ln>
            <a:solidFill>
              <a:srgbClr val="00B050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45 Elipse"/>
          <p:cNvSpPr/>
          <p:nvPr/>
        </p:nvSpPr>
        <p:spPr>
          <a:xfrm>
            <a:off x="7696200" y="5334000"/>
            <a:ext cx="864096" cy="720080"/>
          </a:xfrm>
          <a:prstGeom prst="ellipse">
            <a:avLst/>
          </a:prstGeom>
          <a:solidFill>
            <a:srgbClr val="7030A0">
              <a:alpha val="18000"/>
            </a:srgbClr>
          </a:solidFill>
          <a:ln>
            <a:solidFill>
              <a:srgbClr val="7030A0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41 Elipse"/>
          <p:cNvSpPr/>
          <p:nvPr/>
        </p:nvSpPr>
        <p:spPr>
          <a:xfrm>
            <a:off x="7010400" y="5981328"/>
            <a:ext cx="1008112" cy="648072"/>
          </a:xfrm>
          <a:prstGeom prst="ellipse">
            <a:avLst/>
          </a:prstGeom>
          <a:solidFill>
            <a:srgbClr val="FF0000">
              <a:alpha val="18000"/>
            </a:srgbClr>
          </a:solidFill>
          <a:ln>
            <a:solidFill>
              <a:srgbClr val="FF0000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42 Llamada con línea 1"/>
          <p:cNvSpPr/>
          <p:nvPr/>
        </p:nvSpPr>
        <p:spPr>
          <a:xfrm>
            <a:off x="3657600" y="6096000"/>
            <a:ext cx="2592288" cy="720080"/>
          </a:xfrm>
          <a:prstGeom prst="borderCallout1">
            <a:avLst>
              <a:gd name="adj1" fmla="val 47443"/>
              <a:gd name="adj2" fmla="val 99504"/>
              <a:gd name="adj3" fmla="val 34506"/>
              <a:gd name="adj4" fmla="val 130476"/>
            </a:avLst>
          </a:prstGeom>
          <a:solidFill>
            <a:srgbClr val="9C0000"/>
          </a:solidFill>
          <a:ln>
            <a:solidFill>
              <a:srgbClr val="9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Función matemática sobre varias medidas</a:t>
            </a:r>
          </a:p>
        </p:txBody>
      </p:sp>
      <p:sp>
        <p:nvSpPr>
          <p:cNvPr id="47" name="46 Llamada con línea 1"/>
          <p:cNvSpPr/>
          <p:nvPr/>
        </p:nvSpPr>
        <p:spPr>
          <a:xfrm>
            <a:off x="6172200" y="4004320"/>
            <a:ext cx="2971800" cy="720080"/>
          </a:xfrm>
          <a:prstGeom prst="borderCallout1">
            <a:avLst>
              <a:gd name="adj1" fmla="val 103881"/>
              <a:gd name="adj2" fmla="val 49373"/>
              <a:gd name="adj3" fmla="val 194922"/>
              <a:gd name="adj4" fmla="val 74332"/>
            </a:avLst>
          </a:prstGeom>
          <a:solidFill>
            <a:srgbClr val="5F2987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Medida agregada que suma las RFCs con cambios correctivos</a:t>
            </a:r>
            <a:endParaRPr lang="en-GB" b="1" u="sng" dirty="0" smtClean="0"/>
          </a:p>
        </p:txBody>
      </p:sp>
      <p:sp>
        <p:nvSpPr>
          <p:cNvPr id="45" name="44 Llamada con línea 1"/>
          <p:cNvSpPr/>
          <p:nvPr/>
        </p:nvSpPr>
        <p:spPr>
          <a:xfrm>
            <a:off x="3657600" y="5257800"/>
            <a:ext cx="2592288" cy="720080"/>
          </a:xfrm>
          <a:prstGeom prst="borderCallout1">
            <a:avLst>
              <a:gd name="adj1" fmla="val 49207"/>
              <a:gd name="adj2" fmla="val 100814"/>
              <a:gd name="adj3" fmla="val 68462"/>
              <a:gd name="adj4" fmla="val 113913"/>
            </a:avLst>
          </a:prstGeom>
          <a:solidFill>
            <a:srgbClr val="007434"/>
          </a:solidFill>
          <a:ln>
            <a:solidFill>
              <a:srgbClr val="007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Medida agregada que suma la cuenta de Approve RFC</a:t>
            </a:r>
            <a:endParaRPr lang="en-GB" dirty="0" smtClean="0"/>
          </a:p>
        </p:txBody>
      </p:sp>
      <p:sp>
        <p:nvSpPr>
          <p:cNvPr id="50" name="49 Elipse"/>
          <p:cNvSpPr/>
          <p:nvPr/>
        </p:nvSpPr>
        <p:spPr>
          <a:xfrm>
            <a:off x="7848600" y="5334000"/>
            <a:ext cx="360040" cy="288032"/>
          </a:xfrm>
          <a:prstGeom prst="ellipse">
            <a:avLst/>
          </a:prstGeom>
          <a:solidFill>
            <a:srgbClr val="FF33CC">
              <a:alpha val="17647"/>
            </a:srgbClr>
          </a:solidFill>
          <a:ln>
            <a:solidFill>
              <a:srgbClr val="FF33CC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3237563"/>
      </p:ext>
    </p:extLst>
  </p:cSld>
  <p:clrMapOvr>
    <a:masterClrMapping/>
  </p:clrMapOvr>
  <p:transition xmlns:p14="http://schemas.microsoft.com/office/powerpoint/2010/main" advTm="2241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44" grpId="0" animBg="1"/>
      <p:bldP spid="46" grpId="0" animBg="1"/>
      <p:bldP spid="42" grpId="0" animBg="1"/>
      <p:bldP spid="43" grpId="0" animBg="1"/>
      <p:bldP spid="47" grpId="0" animBg="1"/>
      <p:bldP spid="45" grpId="0" animBg="1"/>
      <p:bldP spid="5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 algn="r"/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Specification</a:t>
            </a:r>
          </a:p>
          <a:p>
            <a:pPr algn="r"/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Graphical Modelling</a:t>
            </a:r>
          </a:p>
          <a:p>
            <a:pPr algn="r"/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Textual Modelling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924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 txBox="1">
            <a:spLocks/>
          </p:cNvSpPr>
          <p:nvPr/>
        </p:nvSpPr>
        <p:spPr>
          <a:xfrm>
            <a:off x="0" y="274638"/>
            <a:ext cx="9144000" cy="43971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s-ES" sz="2800" b="1" i="0" u="none" strike="noStrike" kern="1200" cap="none" spc="-80" normalizeH="0" baseline="0" noProof="0" dirty="0" err="1" smtClean="0">
                <a:ln>
                  <a:noFill/>
                </a:ln>
                <a:solidFill>
                  <a:srgbClr val="7A0029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itchFamily="18" charset="0"/>
              </a:rPr>
              <a:t>Measure</a:t>
            </a:r>
            <a:r>
              <a:rPr kumimoji="0" lang="es-ES" sz="2800" b="1" i="0" u="none" strike="noStrike" kern="1200" cap="none" spc="-80" normalizeH="0" baseline="0" noProof="0" dirty="0" smtClean="0">
                <a:ln>
                  <a:noFill/>
                </a:ln>
                <a:solidFill>
                  <a:srgbClr val="7A0029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itchFamily="18" charset="0"/>
              </a:rPr>
              <a:t> </a:t>
            </a:r>
            <a:r>
              <a:rPr kumimoji="0" lang="es-ES" sz="2800" b="1" i="0" u="none" strike="noStrike" kern="1200" cap="none" spc="-80" normalizeH="0" baseline="0" noProof="0" dirty="0" err="1" smtClean="0">
                <a:ln>
                  <a:noFill/>
                </a:ln>
                <a:solidFill>
                  <a:srgbClr val="7A0029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itchFamily="18" charset="0"/>
              </a:rPr>
              <a:t>for</a:t>
            </a:r>
            <a:r>
              <a:rPr kumimoji="0" lang="es-ES" sz="2800" b="1" i="0" u="none" strike="noStrike" kern="1200" cap="none" spc="-80" normalizeH="0" baseline="0" noProof="0" dirty="0" smtClean="0">
                <a:ln>
                  <a:noFill/>
                </a:ln>
                <a:solidFill>
                  <a:srgbClr val="7A0029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spc="-80" noProof="0" dirty="0">
                <a:solidFill>
                  <a:srgbClr val="7A0029"/>
                </a:solidFill>
                <a:latin typeface="Arial Narrow" pitchFamily="34" charset="0"/>
                <a:ea typeface="+mj-ea"/>
                <a:cs typeface="Times New Roman" pitchFamily="18" charset="0"/>
              </a:rPr>
              <a:t>E</a:t>
            </a:r>
            <a:r>
              <a:rPr lang="en-US" sz="2800" b="1" spc="-80" dirty="0" err="1" smtClean="0">
                <a:solidFill>
                  <a:srgbClr val="7A0029"/>
                </a:solidFill>
                <a:latin typeface="Arial Narrow" pitchFamily="34" charset="0"/>
                <a:ea typeface="+mj-ea"/>
                <a:cs typeface="Times New Roman" pitchFamily="18" charset="0"/>
              </a:rPr>
              <a:t>mployees</a:t>
            </a:r>
            <a:r>
              <a:rPr lang="en-US" sz="2800" b="1" spc="-80" dirty="0" smtClean="0">
                <a:solidFill>
                  <a:srgbClr val="7A0029"/>
                </a:solidFill>
                <a:latin typeface="Arial Narrow" pitchFamily="34" charset="0"/>
                <a:ea typeface="+mj-ea"/>
                <a:cs typeface="Times New Roman" pitchFamily="18" charset="0"/>
              </a:rPr>
              <a:t> </a:t>
            </a:r>
            <a:endParaRPr lang="es-ES" sz="2800" b="1" spc="-80" dirty="0">
              <a:solidFill>
                <a:srgbClr val="7A0029"/>
              </a:solidFill>
              <a:latin typeface="Arial Narrow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2" name="AutoShape 8" descr="data:image/jpeg;base64,/9j/4AAQSkZJRgABAQAAAQABAAD/2wCEAAkGBhQSEBQUEhQQERIVFRoYFhcUFR8aHRkcGRceHxUhGhgaIiYgFxwjGRYVIC8gLy41Ly44IR4yPTgtNSYrOC0BCQoKDgwOGQ8PGTUjHiQvLDAtLiopNSktKTUvLCksKSwtKSw1LC0qNiwtLiosLDQvKSwvLCwsLCwpNCkpLCwsLP/AABEIADEAkQMBIgACEQEDEQH/xAAcAAACAgIDAAAAAAAAAAAAAAAABwUGAwgBAgT/xABCEAACAQMBBAUHBRADAAAAAAABAgMABBESBQYhMQcTIkFRFDJhcYGRsUJygqHRCBUjJCUzU2JzdZKys8HD8CY1Uv/EABoBAAIDAQEAAAAAAAAAAAAAAAABAgMEBQb/xAAmEQACAgEEAQQCAwAAAAAAAAAAAQIRAwQSITFBEzJRYUOBBRQj/9oADAMBAAIRAxEAPwBLUUV3iiLMFUFmJAAAySTwAAHMk16QqOmKnNlbk31yoaC1uJFIyGEZCn1M2AffTV2LuXbbDsDf7QRZ7vA0RMQVRz5qLzBfvL8cYOOXFcbw9Jd/dyFnnliXPZjhYoq+jsnJ9ZJNZVllkb9Pr5Y6ojNr7o3lqM3FtcRKPlMh08eXbHZ+uvBHYO0TyhSY0ZVdu4F86AfXpb3VO7F6Rb62fUlxLIvyo5mMiMO8Mrk8COHDBpib07Vtr7duSa1iht2SeNp4o1C6XzgngBkEOMH2dxonkyQrcu/KEJaig0VqAKKKKACiiigDLBbO5wiu5/VUn4VlOy5RzilH0G+ymJ0Z73jZmzb6409Y7TQxxqeALFHPaI44ABPuHDOa8MvTltRmJE0SAngqwpgegagT7yaz+pNyaiuF9gUj72y/o5f4G+yufvVN+il/gb7K2kttvSnYa3Zb8ObITasDGvqtWdPLn3cqR8fThtUEEzxt6DCmD7gDVePPPJdJcfY2kijz2bpjWjpnlqUjPvrDTO6Qd8TtTZNtOyCOSG5aKULnTqaLUpXOThgpOM8MY486WNaMcnJcqmIKKKKsAKY3QXu8LjaXWuCUtk6zlkaydMYPvZvo0uadn3N2Px/x/F/81ZtTJxxMa7PB90RtgtdW9sCNMcRkIB+VIxAyPQqDHzj40ojTB6dA335kzy6qLT6tP26qX1PTL/JA+wqf3av5SlxZwxtMbxUjCqeTJKrq2ORwAwycYBJzUBTt6ENjpb2N1tJ1LOokVOHEJEmp9PpZuz9H009RNQhbBK2U643At7M6L6aWSfALQWgU9XnBAeaTshsHOADRDuNaXTiO0nngnPmR3gUrIe5Vmj4BjwwCvt7qwPKzku5y7ksx8WY5b6zXAJ5gkEcQRzBHEEekHBrj/wBvLd2d9fxuPZXn5IGfY3k1y0N6s8TJwZUCls92NRClSOIOePA1etodFtlFs+O/a8uvJ5AhAFspbt+aMawAc86sXSxswXmxrXaGB10aRlyO9ZcBgfVIQR4ZPjXXeYZ3Ptj4LBz+fitrzOajJOuaZwnHa2mL+z2HsqVtPl91ATyae1ATPdkpISAfHu766749G8+ztDyFZraQgLNDxByM8QeRIzjjg451VIkJYBclicADiSe7AHM09d40NrukkF2dM7RoqIx7Wrrg6DHMaIwM+GMeu7JJ45Rp3b6IlY3U6NYL+xkljvrmOGJ2LxvAvZZUyTgSYOUxg+ul3tBIA48naZ08ZUVSePDAVmxw9NOPoUP5H2j63/oUkV7qeG/Ukm+hM2csz/xhTx/60cv2Faw1s/s1c7sJ+7f8NawVVo+5DZk8pbQU1NoLBiueBYAgHHLIBIz6TWOiiugIKKKKACmZ0DbwrBtFoXOFuY9C+GtTqTPhw1j20tMV3t5mRg6FkdSGVlOCpBypBHIggHNVZYqcHGwQ3/uiNgsJre7UEoydS5A5MpLJn5wZh9Gk5T/3Y6QbTbFp5FtHTHO4CnPZEh+S0bckkzg6fHlkZFU7ePoFvYXJtdF3EScdoI4HdqVsA+GQePgKy4Myxr08nFDa8ixFbA9GU/XbtTxJnWi3UePFnUuv1SLS0tuh7aJy0sUdrEoJeWeVVVQBkk4JbHDuFWDc3f202TcC3h13Fs5xc3JUgu/JGijzwiXj+s2Se4CnqGssahyxxdOyuKcgEcsVzmrNt/cx1PXWStd2MnaieAa9IJ4qyrxGk8M4xy781g2NuTNNl51e0tVGqWaYGMKgPa0hsEkjI8Bz9fF2u6PVLU43DffBbd6XEW6SK/AvFAFBHe0qvj2KGPsom2vJbbpwSxaNaxxAa0DjjLg9lsg86ovSfv0NoSRWtorm1gOEwDmRgNIIXnpC8FHM8T34DEv91bmTdaO1SJzciOI9WcKRiUMwOrGCFzwrobNkI7vk8vOW6TYr9k9L93A4bRZyccnNsiH2NGFI4cM/Gr7tndy33g2f5fbmSK8VWDI0jOupFGqPSxIQEYIK484EjJIC4s+iTakjafJJE48TIyqB6ck/CmQNrwbvbJa1EqXF/JrbTHkqruNOSeGEUKBx4sQeAzw0Ztlp4vd9EF9nl6EF/JW0R6W/omkkvd7Kf/QvsCePZd31kbxtOzdWHBBYdVgHj3Enn66R0WxJmn6gRuZ9Wjqx52od2PGrMMl6k+QZsnscZ3aj/d3+GtXRW2mx9hyRbHjtWH4ZbTqyBy1dXjGeR48M1qrf7LlgYpNHJEwyCHUqcjnzqrRtXIJGex2BNKmtQgTOA0kiRgkcwpkYaj6BXiuLdkYq6lWUkEEYII5girxutvdHFAELQxtoET9aJPNDTNqjMaOC34xgqwx2V557NT25fLLNqTVoCRopbgzCONUDMO4tozjjjOMnFbISk5NNcCI+iiirQGJs/wDNR/s1/lFehaKKpA5j/wB+qpnxriisGq8EkYbvzG9Y+NRlFFT0/tYmSmzvNHt+Nd7/AJH/AHwoorL+X9jl0RVv56/OHxFTHd/v/oUUVdqu0COtRlx9v81c0VLAJkovIeofCoaP857f70UUYO5jfgmm5j2/2qn9InKH2/BaKKho/eEikj+1BoorqrsicUUUVID/2Q=="/>
          <p:cNvSpPr>
            <a:spLocks noChangeAspect="1" noChangeArrowheads="1"/>
          </p:cNvSpPr>
          <p:nvPr/>
        </p:nvSpPr>
        <p:spPr bwMode="auto">
          <a:xfrm>
            <a:off x="155575" y="-220663"/>
            <a:ext cx="13811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10" descr="data:image/jpeg;base64,/9j/4AAQSkZJRgABAQAAAQABAAD/2wCEAAkGBhQSEBQUEhQQERIVFRoYFhcUFR8aHRkcGRceHxUhGhgaIiYgFxwjGRYVIC8gLy41Ly44IR4yPTgtNSYrOC0BCQoKDgwOGQ8PGTUjHiQvLDAtLiopNSktKTUvLCksKSwtKSw1LC0qNiwtLiosLDQvKSwvLCwsLCwpNCkpLCwsLP/AABEIADEAkQMBIgACEQEDEQH/xAAcAAACAgIDAAAAAAAAAAAAAAAABwUGAwgBAgT/xABCEAACAQMBBAUHBRADAAAAAAABAgMABBESBQYhMQcTIkFRFDJhcYGRsUJygqHRCBUjJCUzU2JzdZKys8HD8CY1Uv/EABoBAAIDAQEAAAAAAAAAAAAAAAABAgMEBQb/xAAmEQACAgEEAQQCAwAAAAAAAAAAAQIRAwQSITFBEzJRYUOBBRQj/9oADAMBAAIRAxEAPwBLUUV3iiLMFUFmJAAAySTwAAHMk16QqOmKnNlbk31yoaC1uJFIyGEZCn1M2AffTV2LuXbbDsDf7QRZ7vA0RMQVRz5qLzBfvL8cYOOXFcbw9Jd/dyFnnliXPZjhYoq+jsnJ9ZJNZVllkb9Pr5Y6ojNr7o3lqM3FtcRKPlMh08eXbHZ+uvBHYO0TyhSY0ZVdu4F86AfXpb3VO7F6Rb62fUlxLIvyo5mMiMO8Mrk8COHDBpib07Vtr7duSa1iht2SeNp4o1C6XzgngBkEOMH2dxonkyQrcu/KEJaig0VqAKKKKACiiigDLBbO5wiu5/VUn4VlOy5RzilH0G+ymJ0Z73jZmzb6409Y7TQxxqeALFHPaI44ABPuHDOa8MvTltRmJE0SAngqwpgegagT7yaz+pNyaiuF9gUj72y/o5f4G+yufvVN+il/gb7K2kttvSnYa3Zb8ObITasDGvqtWdPLn3cqR8fThtUEEzxt6DCmD7gDVePPPJdJcfY2kijz2bpjWjpnlqUjPvrDTO6Qd8TtTZNtOyCOSG5aKULnTqaLUpXOThgpOM8MY486WNaMcnJcqmIKKKKsAKY3QXu8LjaXWuCUtk6zlkaydMYPvZvo0uadn3N2Px/x/F/81ZtTJxxMa7PB90RtgtdW9sCNMcRkIB+VIxAyPQqDHzj40ojTB6dA335kzy6qLT6tP26qX1PTL/JA+wqf3av5SlxZwxtMbxUjCqeTJKrq2ORwAwycYBJzUBTt6ENjpb2N1tJ1LOokVOHEJEmp9PpZuz9H009RNQhbBK2U643At7M6L6aWSfALQWgU9XnBAeaTshsHOADRDuNaXTiO0nngnPmR3gUrIe5Vmj4BjwwCvt7qwPKzku5y7ksx8WY5b6zXAJ5gkEcQRzBHEEekHBrj/wBvLd2d9fxuPZXn5IGfY3k1y0N6s8TJwZUCls92NRClSOIOePA1etodFtlFs+O/a8uvJ5AhAFspbt+aMawAc86sXSxswXmxrXaGB10aRlyO9ZcBgfVIQR4ZPjXXeYZ3Ptj4LBz+fitrzOajJOuaZwnHa2mL+z2HsqVtPl91ATyae1ATPdkpISAfHu766749G8+ztDyFZraQgLNDxByM8QeRIzjjg451VIkJYBclicADiSe7AHM09d40NrukkF2dM7RoqIx7Wrrg6DHMaIwM+GMeu7JJ45Rp3b6IlY3U6NYL+xkljvrmOGJ2LxvAvZZUyTgSYOUxg+ul3tBIA48naZ08ZUVSePDAVmxw9NOPoUP5H2j63/oUkV7qeG/Ukm+hM2csz/xhTx/60cv2Faw1s/s1c7sJ+7f8NawVVo+5DZk8pbQU1NoLBiueBYAgHHLIBIz6TWOiiugIKKKKACmZ0DbwrBtFoXOFuY9C+GtTqTPhw1j20tMV3t5mRg6FkdSGVlOCpBypBHIggHNVZYqcHGwQ3/uiNgsJre7UEoydS5A5MpLJn5wZh9Gk5T/3Y6QbTbFp5FtHTHO4CnPZEh+S0bckkzg6fHlkZFU7ePoFvYXJtdF3EScdoI4HdqVsA+GQePgKy4Myxr08nFDa8ixFbA9GU/XbtTxJnWi3UePFnUuv1SLS0tuh7aJy0sUdrEoJeWeVVVQBkk4JbHDuFWDc3f202TcC3h13Fs5xc3JUgu/JGijzwiXj+s2Se4CnqGssahyxxdOyuKcgEcsVzmrNt/cx1PXWStd2MnaieAa9IJ4qyrxGk8M4xy781g2NuTNNl51e0tVGqWaYGMKgPa0hsEkjI8Bz9fF2u6PVLU43DffBbd6XEW6SK/AvFAFBHe0qvj2KGPsom2vJbbpwSxaNaxxAa0DjjLg9lsg86ovSfv0NoSRWtorm1gOEwDmRgNIIXnpC8FHM8T34DEv91bmTdaO1SJzciOI9WcKRiUMwOrGCFzwrobNkI7vk8vOW6TYr9k9L93A4bRZyccnNsiH2NGFI4cM/Gr7tndy33g2f5fbmSK8VWDI0jOupFGqPSxIQEYIK484EjJIC4s+iTakjafJJE48TIyqB6ck/CmQNrwbvbJa1EqXF/JrbTHkqruNOSeGEUKBx4sQeAzw0Ztlp4vd9EF9nl6EF/JW0R6W/omkkvd7Kf/QvsCePZd31kbxtOzdWHBBYdVgHj3Enn66R0WxJmn6gRuZ9Wjqx52od2PGrMMl6k+QZsnscZ3aj/d3+GtXRW2mx9hyRbHjtWH4ZbTqyBy1dXjGeR48M1qrf7LlgYpNHJEwyCHUqcjnzqrRtXIJGex2BNKmtQgTOA0kiRgkcwpkYaj6BXiuLdkYq6lWUkEEYII5girxutvdHFAELQxtoET9aJPNDTNqjMaOC34xgqwx2V557NT25fLLNqTVoCRopbgzCONUDMO4tozjjjOMnFbISk5NNcCI+iiirQGJs/wDNR/s1/lFehaKKpA5j/wB+qpnxriisGq8EkYbvzG9Y+NRlFFT0/tYmSmzvNHt+Nd7/AJH/AHwoorL+X9jl0RVv56/OHxFTHd/v/oUUVdqu0COtRlx9v81c0VLAJkovIeofCoaP857f70UUYO5jfgmm5j2/2qn9InKH2/BaKKho/eEikj+1BoorqrsicUUUVID/2Q=="/>
          <p:cNvSpPr>
            <a:spLocks noChangeAspect="1" noChangeArrowheads="1"/>
          </p:cNvSpPr>
          <p:nvPr/>
        </p:nvSpPr>
        <p:spPr bwMode="auto">
          <a:xfrm>
            <a:off x="307975" y="-68263"/>
            <a:ext cx="13811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2" descr="data:image/jpeg;base64,/9j/4AAQSkZJRgABAQAAAQABAAD/2wCEAAkGBhAREBQREBQQFRUSFBQVFRQYFhQYFhASFBUVFBUVFxUXHCYeFxwjGRQSIC8gIycpMCwtFR8xNTAqNSYsLCkBCQoKDgwOGg8PGikkHiQuLCkwNCksLDAsLDQsLCkpKSwsLCwsLCwsNCwsLSwsLCwtNS0tLCwpLCwsKSwpLCwsNP/AABEIALMBGgMBIgACEQEDEQH/xAAcAAEAAQUBAQAAAAAAAAAAAAAABgMEBQcIAgH/xABKEAABAwICBQcJBQUHAgcAAAABAAIDBBEFIQYSMVFxBxMiQWGBkQgUMlJTgpKh0UJicrHBFRgjg9MzQ2NzosLh0vAWNGSTssPx/8QAGQEBAAMBAQAAAAAAAAAAAAAAAAIDBAEF/8QAKxEBAAIBAgUDAwQDAAAAAAAAAAECAwQREyExQVESMpFSofAiQrHhBRRx/9oADAMBAAIRAxEAPwDeKIiAiIgIiICIiAiIgIiICIiAita3FIYReR7W7htJ4NGZUerdN+qFnvP/AOkfVWVxWv0hRk1GPH7pStWlTi0EfpyMB3XufAZqC1OMTy+nI624ZDwH6q3atEab6pY7a/6I+Uym0shHote7uAHzz+StX6WOPoxtHEk/kAo41VWqzg0jspnVZZ7s3/4lmPVGO4/Ve2aQTfc8D9Vh2KsxcnHXw7Ga/lmo9IH9bWnhcfVXcONsPpBw+YWAYqzFXOOq+ua/lJ4p2u9Eg/8Ae5VFG4zuWSpsQIydmN/X/wAqi2Pbo1UzRPVkkXljwRcL0q14iIgIiICIiAiIgIiICIiAiIgIiICIiAis8RxaGnbrSuA3Da53Bu0qF4tptNLdsN427L/bd3/Z7vFXY8NsnRmzarHh908/CX4nj8FP/aO6XqNzce7q77KJ4lpnPJcR/wAJvZm8+91d3irKg0Zqps9QtBz1n3F+2x6R8FI6HQWJucr3PO4dFv1PiFpiuHF1neWCb6nUe2PTH5+ckO1iTckknfmT9VkaTAqmT0Y323u6I/1WU+pMNhi/s2Mb2gZ+O0q5Ubar6YTp/jvrt8IdT6GSn03sbwu4/osjDobEPSfIeGqP0KkCKic957tddJir2YqPRmmH2XHi536FVm4HTj+7b8/1Kv0UPXbyujFSP2x8LL9jwezavhwWD1PAu+qvkXPVby7w6eIY12AxdRcO+/5qi/AyPRcDxFvyWYRd4lkZw0nswTqKRu1p4jNGLOqlLTNdtGe/rUuJ5QnDt0WNPKWnL/8AVkWPBFwrN9GRszHzXqF9iuTtKVd68pXiL4CvqrXCIonpZpTPDV01FTmmjfUtkfz9Rrc20R6o1GMaWmSQ62zWFgOtBLEUcwavxFtQ6Csjhewxc5HVQteyMkGxikje5xa7rBBIIWK5L9O58Sif52yKOUBkrBGHBslPJrNa4Bzibh8crTn1BBOEUJw3TiabGn0LWR+bNjl1ZLO5ySaB0bJbG9tUPe5mzaw5qbICIiAiIgIiICIsfiuNRU4Gtdz3ehG0XfIewbu1diJmdoRtaKxvZfPeGglxAAzJOQA7Sopi2mt3c1RtL3HLXsSPcbtdx2cVUfg1VWnWqnczFe4gabuP4jsvxvwCz2HYTDA3ViYG7ztc7i45lXxFMfXnP2ZbTlzcq/pr5nrP/I7fyiFHobUTu5yqeW323OtIezc358FKcN0fp4M42DW9d2bvE7O6yyKKN8178p6J4tLjx84jefM9RERUtIiIgIiICIiAiIgIiICIiAvD4geK9ogpx5ZFVF8IX1AUP0zleJo21NEKygfGQ/Uh56anqA7J5ZcksLMrtbcG+fUpgiDW+ieHauIa2Gw1tPQiGQTsnEzIpJiRzfMRTdJpHSuQALZccRgmGVtFhuHVkFNM6oiiqKWWDUcHujnfI+Evacw1kwicfuvcVt9EGvsH0akpcUomhsjmRYbMySbVdqunfM17yXbA57i91u1bBREBERAREQEREFpUvld0YrN3yOFw38LftHjlx2LzQ4THES4Aue70pHG738XdQ7BYdivUUvVO20IeiN95ERFFMREQEREBERAREQEREBERAREQEREBERAREQfHOAFzkBmTuCwdRprRsNtcu7WtcR47D3Kx5Q6p7YGMbcNkeQ7tAFw09hOfurXy3YNNF6+qzydZrrYr+ikfLb+G4zBUAmF4dbaMw4cWnNXq09hNU+OeN8d9YPaBb7QJALeBBstwqnUYeFPLu0aPVTqKzvHOBERZ24REQEUM0n5XMKoCWPl52Ru2KEB7gdznXDGnsLr9i1zivlKSkkUtJG0dTpXucTxazVt8SDfKLmafygMYdsNMz8MX/U4qnHy94yDm+A9hhb+lkHTqLnvDPKQrWkecU1NIPuF8bvEl4+S2Xofyw4biDmxBzoZnZCKWw1zuY8HVdwyJ3IJyiIgItM8ovLhU0NfJS0kdM9sIa17pBISZSNZwGo9osLtGzaCoz+8difsKD4J/6qDoxFzo3yjsTvnBQ2/BPs/91dExv1gCOsA+KD0iKLcoWnkOFUplfZ0r7thivnI/edzG3BJ4DaQglKLnP947E/YUHwT/ANVP3jsT9hQfBP8A1UHRiKC8k2mdbilPLUVTIGNbII4+ba8axDdZ5Ou91x0mAW7VOkBFp/lN5aqjD640lJHTPEbGmR0gkJEjulqjUe0WDSzvJUT/AHjsT9hQfBP/AFUHRiLnP947E/YUHwT/ANVdCYfVc7FHJ7RjH/E0O/VBcIijmnWm0GF0rp5bOebtiivYzSWyHY0bSeodpAISNFzn+8difsKD4J/6qfvHYn7Cg+Cf+qg6MRa+5JNOq7FY55qmOnZHG5rGGNsgL32Ln313uyALPiWwUFpieGR1EZjlFwesbWkbCD1FQyo5Opg7+HLGW/eDgfkCFguVHllnw2tFLSR07y2NrpTIHnVe/NrRqPbboap94KHfvHYn7Cg+Cf8Aqq7Hmvj5VlmzaXFmne8c25cA0JZA8Syu13tzaALNYd+eZKk6xejFXUS0cEtU2Ns0kbXvawODWF/SDbOJNwCAc9t1lFC97XneyzFhpir6aRsIiKC15kkDQXOIAAJJOQAGZJPUuc+VLllmq3vpaF7o6ZpLXSNuH1PUTfa2PcOsbdthsfl4x99NhRjjJDqqRsJI2iOznyeIaG8HlcxoK1JSSSyNiia573uDWsaLlzibAABbz0N8nmIMbJib3Oec+YjdZrOx8gzcfw2HaVQ8nXRJhEuIyAFzXGGG/wBjogyvHaQ5rb7tbet4oI5QcnOEwi0dFS5dbo2vPxSXPzVaq0EwuQWfRUZ4Qxg9xaAQs6iDQfKjyIiFoqMKjleC4NfTN1pHMvsfHtcW3yIN7XvsvaAQ8mWMO2UVUOLC3/5WXXaIIlyYzYiaFseJxyMmicWBzy0umjABY4kE9IXLTfbqg9azmkOMso6Wapk9GGNz7esQOi3iTYd6yK075Rek3N00NCw9Kd3Oyf5UZ6IPF+f8tBoWurHzSvlkN3yPc953ueS5x8SVmodGScJlxAg5VcUDOHNyOlPbmYR4qPgXXQOnGi3meibKcjpQ8xJJ/mvkHOeBkcOACDn1dpaOVPOUdNJ68ELvijaf1XFq600JxuKLAqWpneGRxUkeu87AI26neejYAbTYIMxpVpPBh1K+pqDZrMmtHpSvPosaOsn5AEnIFcnaX6WVGJVT6moOZyYwejFGPRY3sF9vWST1rJ8o/KBLitTrnWbBHcQReq3re7q13WF92Q6lf8lHJq7FJ+clDhSwuHOO2c67aImneRa5GwHeQgwQ0ZMWHefVALRM/mqVmwykZyzH7jQNUb3PHUM8AAth8uGPtmxEUsOqIaFggY1tg1r8jJYDZbost/hrE8lOj3nuLU8ZF2Ru56TdqRdKx7C7Ub7yDpXQHR/zHDaamIs5kYMn+a/pyf6nEdwWVxbEmU0EtRKbMhjfI78LAXEccrK7WqPKF0l5mhZRsPTqn3d/kxEOPC7+b8Cg5/xfE31NRLUSenNI6R3F5JsOwXt3LLYbozr4XVV7gbQywRMPUXPJMngDH8ajq6CxnRXzTQ90JFpNSKeTLPnHzRvcD+FpDfdQc+rsfQao5zDKJ++lp78eaaD8wVxwureTHFY2YDSzzOaxkULtd5Ng1sb3tJPwoJJpDpBBQ076mpdqsjHe932WNHW4nID9FydpvpnPilU6omyHoxRg3bDHfJo3nrJ6z3AZXlP5RZMVqejrNpoiRDHv6jK8esfkMt5Lkv5OpMVqelrNpoiDNJsv1iJh9Z3yGe4EMVS6MluHyYhUAtjc4Q0zdhnmN9Z34GNa8363WG9R9bM5dcZjdWRUFOGthoIgwMb6LZHgFwHBojHEFRfk70e8+xOmpyLsMgfJu5qPpvB4htveQdK8mGj3mWFU0JFnuZzsm/nJemQe0Atb7qkWI1zIIZJpDZkTHPedzWAuPyCuFq3ygdJvN8PbSsNn1b7Hshjs5/i7mxwJQc+4/jD6uqmqZPSmkc8j1dY5NHYBYdyzXJnoz5/icEBF4w7nJd3NR9JwP4jqt99RZdA+TpozzdNNXPHSndzUZ/woz0iOL8v5aDcSIiAiIg1b5Q2FPlwxkrASKedrn9jHtczW+IsHeubl27WUcc0b4pWh7JGlr2nMOa4WIPcufNOOQOqge6XDv48JJPNXAmiG4XykHaM+w7UEm8njSmE0z6Bzg2ZkjpGNOXOxvDb6u8tLTcbiO2241xRU0VRSyASMmhkabjWa6N7SNhF7EHtUuwzlqxqBob5xzgGznWMee99tY95QdUrFaSaT0tBA6eqkDGi9h9qR3qsbtc7/ALNhmucazlzxqQWE0cd/UijB8XAkKKSOr8Ql1j51VSnr/iSu4DbYdiDZR8pGt13WpqXU1jqi8msGX6ILtaxNrZ2HBSXQ7lwq8QqmUsdA1znnpOE7g2Jg9KR14zYD5mwGZUI0W5BMRqSHVWrSx7TrWdKR2RtOXvEcCt8aI6FUmGQ81Sste2vI7OSUjrc78gLAXyCDPLkblO0l8/xOeZpvG13NRbuaj6II/EdZ3vrorlV0m8xwueRptJIOZi385KCLjta3Xd7q5MQTDkl0d89xaBhF2RHn5N2rFZwB7C/Ub7y6D5W6fXwWtG6IO+CRj/8Aaob5OejnN0s9a4Zzv5uM/wCHF6RHYXkj+Wti6cwa+GVrN9LP4iJxH5IOOFIsW02qJ6Cmw++rDTNNwD/bSF73BzuxocABxPXlHlkMAwGetqI6anbrSSGw3NHW5x6mgXJPYgyWgmhM+KVbYIrtYLOmltlDHfM9rjsA6z2AkdOVz6bBcKe6JobFSxEsb679jbnrc55Fzvcveg+hkGF0jaeLN3pSyWs6aS2bjuHUB1DtuTrbyjdJtWOCgYc5Dz8ov9ht2xg9hdrn3Ag0XU1DpHukeS5z3FznHa5zjck8SSt7+Tho9qw1Fc4ZyOEMZ+4yznkdhcWD+WtCtYSQBmTkBvO5djaFYCKHD6el64o26/bK7pyH43OQZtcocr2kvnuKzOabxwHmI92rGSHEcXl54ELovlF0l8ww2oqAbPDNSLtmk6LLb7E63BpXIJQSbk20d8+xOngIuzX5yTdzUfTcDxsG+8umOUin18Irm/8AppXfA0v/ANq1v5OGjtmVFc4ZvIgjP3W2fIeBJjHulba0kg5yiqWevTzN+KNw/VBxcVIq3TaofhsGGN6EMJe59jnO90jpG633W62Q357rR6yvMHwearnjp6dpfJK7Va0fMk9QAuSeoAoMhoZohPidU2mgFr5ySEXbDGD0nn8gOskBdSQ0lLg2Gu5turFSxOedmtK4C5Lj1vc6w7wNllS5PtBYcKpRCyzpH2dNLbOV9urc0ZgDidpKg/lE6Tc3SxULD0qh3OSC/wDcxnogjtfY/wAsoNCYjXvnmkmkN3yvc953ueS4/MrdHk36Pf8Ama5w3U8Z8JJf/qHitH2XXvJzo95jhlNARZ4jD5N/OydN4PAu1fdQSVcqcsmk3nuKy6pvHT/wI9x5snXPe8vz3ALonlA0lFBh09TcB7WasXbM/os42JvwaVyA4km5zJ696CtQUT5pY4Yxd8r2sYN7nkNaPEhdl6P4MykpYaaP0YY2sB9YgZuPaTc96595ANGfOMRNU8XZRs1huM0l2sHcOcdxaF0kgIiICIiAiIgpz0zHjVe1rhucAR4FYqXQzDX+lR0R4wQn/asyiDEQ6H4cz0KOjbwgiH+1ZSKFrRZoDRuAAHgF7RAREQeJYGuyc1rrbwD+apfs+H2cfwt+iuEQeY4w0WaAAOoCwHcF9IvkV9RBb/s+H2cfwN+i9xUsbTdrGNOy4aBl3KqiAqMlJG43cxhO8tBPzVZEFuKCL2cfwt+iuERB4lha4WcGuG2xAIv3ql+z4fZx/C36K4RB5jia0WaABuAAHgF6REFv+z4fZx/C36L1HSRtN2sYDvDQD8l4rsRihbrSODb5AbS47mtGbj2BUITNNm4GKPqb/ePH3iPQHYM+0bFKKztuhN432jqvwVTlpY3G7mMcdly0HLvVRjABYCwHUvqimt/2fD7OP4W/RXCIg8SwtcLODXDcQCL96pfs+H2cfwt+iuEQU4oGM9FrW33AC/gqiIgIiICIiAvDnWXteZG3COS+gr6rTnCNirxzh3Hcu7ORbdUREXEhERAREQEREBERAREQEREBFZYhjMEA/ivaD6u1x90ZqMVmm8srubpIzc7CRrOPaGjIcTdW0w3v0hny6nHj5TPPxHVLautjibrSua0bybdw3rAHSOepcWUMeQydO8Wa3g3rPHwVvh+h0krhLXPc93qa1+5zuodjfFSuGFrGhrAGtGQAFgB2AKU+inTnP2/tCOLl6/pj7/1/LHYZgLInc5I50sx2yvzI7GDYwdgWURFVa02neWmlK0jaoiIopCIiAiIgIiICIiAiIgIiILaoj6wrN6yqsaqmtmNn5KdZVXr3hSjr3N25j5+Ku4q9juux3HJYt6oPVnoiVPFtVI0UZbUPb6LiO/8ARVm43KNuqeI+ijwp7JRqK90gRYNukm9ng76hexpPH1sf/p+q5wreE+Pj8syiwp0qi9WTwb9VSfpdGNjH+LR+qcK/hydRjjuz6KLy6ZH7MQ73fQKxn0uqD6Oo3g25+ZKnGnvKq2sxR33TZWtXisMX9pIxvZfPwGa1/VYtO/05JD2XsPAWCtIad73arGucT1AXPyV1dL9Us1/8h2pX5S+t05iblExzzvPRb9fko/W6UVcx1Q4tvkGxggnsv6R7lkMO0IkdnM4MHqixd47B81KcOwaGAfw2AHrcc3Hi4rs2w4/bG8uRj1Of3z6Y/Pzmh+F6EyyHWnJjac7bZHfo3vuexTHDsJhgbqxNDd52udxccyrxFnyZrX6tuHTY8Ptjn5ERFS0iIiAiIgIiICIiAiIgIiICIiAiIgIiILSooA7NuR+RWMqKdzfSB49Xis8inW8wqviiyKvVFyk8uHRu2tHdl+StJMBYdjnDwKujLDNbT27I65UXKRO0b/xP9P8AyvH/AIXHXIfh/wCVZGWnlROnyeEacqTlLWaLRfadIfAformLAKdv2AfxEn5HJd49Yc/08k+EGbGXGzQSdwBJ8AshTaMVEm1oYN7jb5DNTeOJrRZoAG4AD8l7Vc6me0La6Cv7pR2j0MibnK5zzuHRb8sz4rO09KyMasbWtG4ABVUVFr2t1lsphpj9sCIigt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155575" y="-814388"/>
            <a:ext cx="268605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" name="5 Rectángulo"/>
          <p:cNvSpPr/>
          <p:nvPr/>
        </p:nvSpPr>
        <p:spPr>
          <a:xfrm>
            <a:off x="611560" y="1340768"/>
            <a:ext cx="8153400" cy="1080120"/>
          </a:xfrm>
          <a:prstGeom prst="rect">
            <a:avLst/>
          </a:prstGeom>
          <a:solidFill>
            <a:srgbClr val="7A0029"/>
          </a:solidFill>
          <a:ln>
            <a:solidFill>
              <a:srgbClr val="7A0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To keep them motivated</a:t>
            </a:r>
            <a:endParaRPr lang="en-GB" sz="2800" b="1" dirty="0" smtClean="0"/>
          </a:p>
        </p:txBody>
      </p:sp>
      <p:pic>
        <p:nvPicPr>
          <p:cNvPr id="20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12976"/>
            <a:ext cx="1985174" cy="189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140968"/>
            <a:ext cx="3347864" cy="1996164"/>
          </a:xfrm>
          <a:prstGeom prst="rect">
            <a:avLst/>
          </a:prstGeom>
        </p:spPr>
      </p:pic>
      <p:sp>
        <p:nvSpPr>
          <p:cNvPr id="22" name="12 Rectángulo"/>
          <p:cNvSpPr/>
          <p:nvPr/>
        </p:nvSpPr>
        <p:spPr>
          <a:xfrm>
            <a:off x="1187624" y="5445224"/>
            <a:ext cx="6552728" cy="720080"/>
          </a:xfrm>
          <a:prstGeom prst="rect">
            <a:avLst/>
          </a:prstGeom>
          <a:solidFill>
            <a:srgbClr val="7A0029"/>
          </a:solidFill>
          <a:ln>
            <a:solidFill>
              <a:srgbClr val="7A0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400" dirty="0" smtClean="0"/>
              <a:t>If we get an EFQM +200 certification, then we will get an extra payment</a:t>
            </a:r>
            <a:endParaRPr lang="en-GB" sz="2000" dirty="0" smtClean="0"/>
          </a:p>
        </p:txBody>
      </p:sp>
      <p:sp>
        <p:nvSpPr>
          <p:cNvPr id="23" name="21 CuadroTexto"/>
          <p:cNvSpPr txBox="1"/>
          <p:nvPr/>
        </p:nvSpPr>
        <p:spPr>
          <a:xfrm>
            <a:off x="5341004" y="5013176"/>
            <a:ext cx="1175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 smtClean="0">
                <a:solidFill>
                  <a:srgbClr val="264D73"/>
                </a:solidFill>
              </a:rPr>
              <a:t>Employee</a:t>
            </a:r>
            <a:endParaRPr lang="es-ES" dirty="0">
              <a:solidFill>
                <a:srgbClr val="264D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04831"/>
      </p:ext>
    </p:extLst>
  </p:cSld>
  <p:clrMapOvr>
    <a:masterClrMapping/>
  </p:clrMapOvr>
  <p:transition xmlns:p14="http://schemas.microsoft.com/office/powerpoint/2010/main" advTm="4842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 txBox="1">
            <a:spLocks/>
          </p:cNvSpPr>
          <p:nvPr/>
        </p:nvSpPr>
        <p:spPr>
          <a:xfrm>
            <a:off x="0" y="274638"/>
            <a:ext cx="9144000" cy="43971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2800" b="1" spc="-80" dirty="0" smtClean="0">
                <a:solidFill>
                  <a:srgbClr val="7A0029"/>
                </a:solidFill>
                <a:latin typeface="Arial Narrow" pitchFamily="34" charset="0"/>
                <a:ea typeface="+mj-ea"/>
                <a:cs typeface="Times New Roman" pitchFamily="18" charset="0"/>
              </a:rPr>
              <a:t>PPINOT maybe not enough</a:t>
            </a:r>
            <a:endParaRPr lang="en-GB" sz="2800" b="1" spc="-80" dirty="0">
              <a:solidFill>
                <a:srgbClr val="7A0029"/>
              </a:solidFill>
              <a:latin typeface="Arial Narrow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6237042" y="4255707"/>
            <a:ext cx="527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7A0029"/>
                </a:solidFill>
              </a:rPr>
              <a:t>?</a:t>
            </a:r>
            <a:endParaRPr lang="es-ES" sz="3200" b="1" dirty="0">
              <a:solidFill>
                <a:srgbClr val="7A0029"/>
              </a:solidFill>
            </a:endParaRPr>
          </a:p>
        </p:txBody>
      </p:sp>
      <p:sp>
        <p:nvSpPr>
          <p:cNvPr id="23" name="CuadroTexto 6"/>
          <p:cNvSpPr txBox="1"/>
          <p:nvPr/>
        </p:nvSpPr>
        <p:spPr>
          <a:xfrm>
            <a:off x="742828" y="2219778"/>
            <a:ext cx="212172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3600" dirty="0" err="1" smtClean="0">
                <a:solidFill>
                  <a:schemeClr val="bg1">
                    <a:lumMod val="65000"/>
                  </a:schemeClr>
                </a:solidFill>
              </a:rPr>
              <a:t>Scalability</a:t>
            </a:r>
            <a:endParaRPr lang="es-ES" sz="44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4" name="Agrupar 3"/>
          <p:cNvGrpSpPr/>
          <p:nvPr/>
        </p:nvGrpSpPr>
        <p:grpSpPr>
          <a:xfrm>
            <a:off x="5467952" y="4593634"/>
            <a:ext cx="1968159" cy="1100218"/>
            <a:chOff x="5484161" y="4117949"/>
            <a:chExt cx="1968159" cy="1100218"/>
          </a:xfrm>
        </p:grpSpPr>
        <p:pic>
          <p:nvPicPr>
            <p:cNvPr id="2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2459" y="4117949"/>
              <a:ext cx="837260" cy="895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CuadroTexto 6"/>
            <p:cNvSpPr txBox="1"/>
            <p:nvPr/>
          </p:nvSpPr>
          <p:spPr>
            <a:xfrm>
              <a:off x="5484161" y="4941168"/>
              <a:ext cx="19681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smtClean="0">
                  <a:solidFill>
                    <a:srgbClr val="7A0029"/>
                  </a:solidFill>
                </a:rPr>
                <a:t>Business manager</a:t>
              </a:r>
              <a:endParaRPr lang="es-ES" sz="1600" dirty="0">
                <a:solidFill>
                  <a:srgbClr val="7A0029"/>
                </a:solidFill>
              </a:endParaRPr>
            </a:p>
          </p:txBody>
        </p:sp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38" y="1386473"/>
            <a:ext cx="4264981" cy="2470840"/>
          </a:xfrm>
          <a:prstGeom prst="rect">
            <a:avLst/>
          </a:prstGeom>
        </p:spPr>
      </p:pic>
      <p:sp>
        <p:nvSpPr>
          <p:cNvPr id="32" name="CuadroTexto 6"/>
          <p:cNvSpPr txBox="1"/>
          <p:nvPr/>
        </p:nvSpPr>
        <p:spPr>
          <a:xfrm>
            <a:off x="742828" y="4653204"/>
            <a:ext cx="3344320" cy="646331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s-ES" sz="3600" dirty="0" err="1" smtClean="0">
                <a:solidFill>
                  <a:srgbClr val="A6A6A6"/>
                </a:solidFill>
              </a:rPr>
              <a:t>Learning</a:t>
            </a:r>
            <a:r>
              <a:rPr lang="es-ES" sz="3600" dirty="0" smtClean="0">
                <a:solidFill>
                  <a:srgbClr val="A6A6A6"/>
                </a:solidFill>
              </a:rPr>
              <a:t> curve</a:t>
            </a:r>
            <a:endParaRPr lang="es-ES" sz="4400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21639"/>
      </p:ext>
    </p:extLst>
  </p:cSld>
  <p:clrMapOvr>
    <a:masterClrMapping/>
  </p:clrMapOvr>
  <p:transition xmlns:p14="http://schemas.microsoft.com/office/powerpoint/2010/main" advTm="28157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3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 txBox="1">
            <a:spLocks/>
          </p:cNvSpPr>
          <p:nvPr/>
        </p:nvSpPr>
        <p:spPr>
          <a:xfrm>
            <a:off x="0" y="274638"/>
            <a:ext cx="9144000" cy="43971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2800" b="1" spc="-80" dirty="0" smtClean="0">
                <a:solidFill>
                  <a:srgbClr val="7A0029"/>
                </a:solidFill>
                <a:latin typeface="Arial Narrow" pitchFamily="34" charset="0"/>
                <a:ea typeface="+mj-ea"/>
                <a:cs typeface="Times New Roman" pitchFamily="18" charset="0"/>
              </a:rPr>
              <a:t>Templates</a:t>
            </a:r>
            <a:endParaRPr lang="en-GB" sz="2800" b="1" spc="-80" dirty="0">
              <a:solidFill>
                <a:srgbClr val="7A0029"/>
              </a:solidFill>
              <a:latin typeface="Arial Narrow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5" name="12 Rectángulo"/>
          <p:cNvSpPr/>
          <p:nvPr/>
        </p:nvSpPr>
        <p:spPr>
          <a:xfrm>
            <a:off x="5965580" y="1700808"/>
            <a:ext cx="2494851" cy="611868"/>
          </a:xfrm>
          <a:prstGeom prst="rect">
            <a:avLst/>
          </a:prstGeom>
          <a:solidFill>
            <a:srgbClr val="7A0029"/>
          </a:solidFill>
          <a:ln>
            <a:solidFill>
              <a:srgbClr val="7A0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err="1" smtClean="0">
                <a:solidFill>
                  <a:schemeClr val="bg1"/>
                </a:solidFill>
              </a:rPr>
              <a:t>Helps</a:t>
            </a:r>
            <a:r>
              <a:rPr lang="es-ES" sz="2000" b="1" dirty="0" smtClean="0">
                <a:solidFill>
                  <a:schemeClr val="bg1"/>
                </a:solidFill>
              </a:rPr>
              <a:t> </a:t>
            </a:r>
            <a:r>
              <a:rPr lang="es-ES" sz="2000" b="1" dirty="0" err="1" smtClean="0">
                <a:solidFill>
                  <a:schemeClr val="bg1"/>
                </a:solidFill>
              </a:rPr>
              <a:t>to</a:t>
            </a:r>
            <a:r>
              <a:rPr lang="es-ES" sz="2000" b="1" dirty="0" smtClean="0">
                <a:solidFill>
                  <a:schemeClr val="bg1"/>
                </a:solidFill>
              </a:rPr>
              <a:t> </a:t>
            </a:r>
            <a:r>
              <a:rPr lang="es-ES" sz="2000" b="1" dirty="0" err="1" smtClean="0">
                <a:solidFill>
                  <a:schemeClr val="bg1"/>
                </a:solidFill>
              </a:rPr>
              <a:t>structure</a:t>
            </a:r>
            <a:r>
              <a:rPr lang="es-ES" sz="2000" b="1" dirty="0" smtClean="0">
                <a:solidFill>
                  <a:schemeClr val="bg1"/>
                </a:solidFill>
              </a:rPr>
              <a:t> </a:t>
            </a:r>
            <a:r>
              <a:rPr lang="es-ES" sz="2000" b="1" dirty="0" err="1" smtClean="0">
                <a:solidFill>
                  <a:schemeClr val="bg1"/>
                </a:solidFill>
              </a:rPr>
              <a:t>information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6" name="12 Rectángulo"/>
          <p:cNvSpPr/>
          <p:nvPr/>
        </p:nvSpPr>
        <p:spPr>
          <a:xfrm>
            <a:off x="5965579" y="2780928"/>
            <a:ext cx="2494851" cy="611868"/>
          </a:xfrm>
          <a:prstGeom prst="rect">
            <a:avLst/>
          </a:prstGeom>
          <a:solidFill>
            <a:srgbClr val="7A0029"/>
          </a:solidFill>
          <a:ln>
            <a:solidFill>
              <a:srgbClr val="7A0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err="1" smtClean="0">
                <a:solidFill>
                  <a:schemeClr val="bg1"/>
                </a:solidFill>
              </a:rPr>
              <a:t>Serves</a:t>
            </a:r>
            <a:r>
              <a:rPr lang="es-ES" sz="2000" b="1" dirty="0" smtClean="0">
                <a:solidFill>
                  <a:schemeClr val="bg1"/>
                </a:solidFill>
              </a:rPr>
              <a:t> as a guide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7" name="6 Flecha abajo"/>
          <p:cNvSpPr/>
          <p:nvPr/>
        </p:nvSpPr>
        <p:spPr>
          <a:xfrm rot="14487763">
            <a:off x="5341685" y="2316379"/>
            <a:ext cx="288032" cy="360040"/>
          </a:xfrm>
          <a:prstGeom prst="downArrow">
            <a:avLst/>
          </a:prstGeom>
          <a:solidFill>
            <a:srgbClr val="7A0029"/>
          </a:solidFill>
          <a:ln>
            <a:solidFill>
              <a:srgbClr val="7A0029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abajo"/>
          <p:cNvSpPr/>
          <p:nvPr/>
        </p:nvSpPr>
        <p:spPr>
          <a:xfrm rot="16200000">
            <a:off x="5350552" y="2892221"/>
            <a:ext cx="288032" cy="360040"/>
          </a:xfrm>
          <a:prstGeom prst="downArrow">
            <a:avLst/>
          </a:prstGeom>
          <a:solidFill>
            <a:srgbClr val="7A0029"/>
          </a:solidFill>
          <a:ln>
            <a:solidFill>
              <a:srgbClr val="7A0029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abajo"/>
          <p:cNvSpPr/>
          <p:nvPr/>
        </p:nvSpPr>
        <p:spPr>
          <a:xfrm rot="18202814">
            <a:off x="5350551" y="3540293"/>
            <a:ext cx="288032" cy="360040"/>
          </a:xfrm>
          <a:prstGeom prst="downArrow">
            <a:avLst/>
          </a:prstGeom>
          <a:solidFill>
            <a:srgbClr val="7A0029"/>
          </a:solidFill>
          <a:ln>
            <a:solidFill>
              <a:srgbClr val="7A0029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2 Rectángulo"/>
          <p:cNvSpPr/>
          <p:nvPr/>
        </p:nvSpPr>
        <p:spPr>
          <a:xfrm>
            <a:off x="5965580" y="3897252"/>
            <a:ext cx="2494852" cy="611868"/>
          </a:xfrm>
          <a:prstGeom prst="rect">
            <a:avLst/>
          </a:prstGeom>
          <a:solidFill>
            <a:srgbClr val="7A0029"/>
          </a:solidFill>
          <a:ln>
            <a:solidFill>
              <a:srgbClr val="7A0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Uses (</a:t>
            </a:r>
            <a:r>
              <a:rPr lang="es-ES" sz="2000" b="1" dirty="0" err="1" smtClean="0">
                <a:solidFill>
                  <a:schemeClr val="bg1"/>
                </a:solidFill>
              </a:rPr>
              <a:t>structured</a:t>
            </a:r>
            <a:r>
              <a:rPr lang="es-ES" sz="2000" b="1" dirty="0" smtClean="0">
                <a:solidFill>
                  <a:schemeClr val="bg1"/>
                </a:solidFill>
              </a:rPr>
              <a:t>) natural </a:t>
            </a:r>
            <a:r>
              <a:rPr lang="es-ES" sz="2000" b="1" dirty="0" err="1" smtClean="0">
                <a:solidFill>
                  <a:schemeClr val="bg1"/>
                </a:solidFill>
              </a:rPr>
              <a:t>language</a:t>
            </a:r>
            <a:endParaRPr lang="es-ES" sz="2000" b="1" dirty="0">
              <a:solidFill>
                <a:schemeClr val="bg1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23" y="1628800"/>
            <a:ext cx="4899941" cy="350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0862"/>
      </p:ext>
    </p:extLst>
  </p:cSld>
  <p:clrMapOvr>
    <a:masterClrMapping/>
  </p:clrMapOvr>
  <p:transition xmlns:p14="http://schemas.microsoft.com/office/powerpoint/2010/main" advTm="28157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9"/>
          <p:cNvSpPr txBox="1"/>
          <p:nvPr/>
        </p:nvSpPr>
        <p:spPr>
          <a:xfrm>
            <a:off x="107504" y="2577678"/>
            <a:ext cx="3888432" cy="923330"/>
          </a:xfrm>
          <a:prstGeom prst="rect">
            <a:avLst/>
          </a:prstGeom>
          <a:noFill/>
          <a:ln>
            <a:solidFill>
              <a:srgbClr val="7A0029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s-ES" i="1" dirty="0" err="1" smtClean="0"/>
              <a:t>The</a:t>
            </a:r>
            <a:r>
              <a:rPr lang="es-ES" i="1" dirty="0" smtClean="0"/>
              <a:t> PPI </a:t>
            </a:r>
            <a:r>
              <a:rPr lang="es-ES" i="1" dirty="0" err="1" smtClean="0"/>
              <a:t>value</a:t>
            </a:r>
            <a:r>
              <a:rPr lang="es-ES" i="1" dirty="0" smtClean="0"/>
              <a:t> </a:t>
            </a:r>
            <a:r>
              <a:rPr lang="es-ES" i="1" dirty="0" err="1" smtClean="0"/>
              <a:t>m</a:t>
            </a:r>
            <a:r>
              <a:rPr lang="es-ES" i="1" dirty="0" err="1" smtClean="0">
                <a:solidFill>
                  <a:schemeClr val="tx1"/>
                </a:solidFill>
              </a:rPr>
              <a:t>ust</a:t>
            </a:r>
            <a:r>
              <a:rPr lang="es-ES" i="1" dirty="0" smtClean="0">
                <a:solidFill>
                  <a:schemeClr val="tx1"/>
                </a:solidFill>
              </a:rPr>
              <a:t> be </a:t>
            </a:r>
            <a:r>
              <a:rPr lang="es-ES" i="1" dirty="0" err="1" smtClean="0">
                <a:solidFill>
                  <a:schemeClr val="tx1"/>
                </a:solidFill>
              </a:rPr>
              <a:t>greater</a:t>
            </a:r>
            <a:r>
              <a:rPr lang="es-ES" i="1" dirty="0" smtClean="0">
                <a:solidFill>
                  <a:schemeClr val="tx1"/>
                </a:solidFill>
              </a:rPr>
              <a:t> </a:t>
            </a:r>
            <a:r>
              <a:rPr lang="es-ES" i="1" dirty="0" err="1" smtClean="0">
                <a:solidFill>
                  <a:schemeClr val="tx1"/>
                </a:solidFill>
              </a:rPr>
              <a:t>than</a:t>
            </a:r>
            <a:r>
              <a:rPr lang="es-ES" i="1" dirty="0" smtClean="0">
                <a:solidFill>
                  <a:schemeClr val="tx1"/>
                </a:solidFill>
              </a:rPr>
              <a:t> [</a:t>
            </a:r>
            <a:r>
              <a:rPr lang="es-ES" i="1" dirty="0" err="1" smtClean="0">
                <a:solidFill>
                  <a:schemeClr val="tx1"/>
                </a:solidFill>
              </a:rPr>
              <a:t>or</a:t>
            </a:r>
            <a:r>
              <a:rPr lang="es-ES" i="1" dirty="0" smtClean="0">
                <a:solidFill>
                  <a:schemeClr val="tx1"/>
                </a:solidFill>
              </a:rPr>
              <a:t> </a:t>
            </a:r>
            <a:r>
              <a:rPr lang="es-ES" i="1" dirty="0" err="1" smtClean="0">
                <a:solidFill>
                  <a:schemeClr val="tx1"/>
                </a:solidFill>
              </a:rPr>
              <a:t>equal</a:t>
            </a:r>
            <a:r>
              <a:rPr lang="es-ES" i="1" dirty="0" smtClean="0">
                <a:solidFill>
                  <a:schemeClr val="tx1"/>
                </a:solidFill>
              </a:rPr>
              <a:t> </a:t>
            </a:r>
            <a:r>
              <a:rPr lang="es-ES" i="1" dirty="0" err="1" smtClean="0">
                <a:solidFill>
                  <a:schemeClr val="tx1"/>
                </a:solidFill>
              </a:rPr>
              <a:t>to</a:t>
            </a:r>
            <a:r>
              <a:rPr lang="es-ES" i="1" dirty="0" smtClean="0">
                <a:solidFill>
                  <a:schemeClr val="tx1"/>
                </a:solidFill>
              </a:rPr>
              <a:t>] 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smtClean="0">
                <a:solidFill>
                  <a:srgbClr val="DA004E"/>
                </a:solidFill>
              </a:rPr>
              <a:t>&lt;</a:t>
            </a:r>
            <a:r>
              <a:rPr lang="es-ES" dirty="0" err="1" smtClean="0">
                <a:solidFill>
                  <a:srgbClr val="DA004E"/>
                </a:solidFill>
              </a:rPr>
              <a:t>lower</a:t>
            </a:r>
            <a:r>
              <a:rPr lang="es-ES" dirty="0" smtClean="0">
                <a:solidFill>
                  <a:srgbClr val="DA004E"/>
                </a:solidFill>
              </a:rPr>
              <a:t> </a:t>
            </a:r>
            <a:r>
              <a:rPr lang="es-ES" dirty="0" err="1" smtClean="0">
                <a:solidFill>
                  <a:srgbClr val="DA004E"/>
                </a:solidFill>
              </a:rPr>
              <a:t>bound</a:t>
            </a:r>
            <a:r>
              <a:rPr lang="es-ES" dirty="0" smtClean="0">
                <a:solidFill>
                  <a:srgbClr val="DA004E"/>
                </a:solidFill>
              </a:rPr>
              <a:t>&gt;</a:t>
            </a:r>
            <a:endParaRPr lang="es-ES" dirty="0">
              <a:solidFill>
                <a:srgbClr val="29B8FF"/>
              </a:solidFill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0" y="274638"/>
            <a:ext cx="9144000" cy="43971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2800" b="1" spc="-80" dirty="0" smtClean="0">
                <a:solidFill>
                  <a:srgbClr val="7A0029"/>
                </a:solidFill>
                <a:latin typeface="Arial Narrow" pitchFamily="34" charset="0"/>
                <a:ea typeface="+mj-ea"/>
                <a:cs typeface="Times New Roman" pitchFamily="18" charset="0"/>
              </a:rPr>
              <a:t>Linguistic patterns</a:t>
            </a:r>
            <a:endParaRPr lang="en-GB" sz="2800" b="1" spc="-80" dirty="0">
              <a:solidFill>
                <a:srgbClr val="7A0029"/>
              </a:solidFill>
              <a:latin typeface="Arial Narrow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5" name="12 Rectángulo"/>
          <p:cNvSpPr/>
          <p:nvPr/>
        </p:nvSpPr>
        <p:spPr>
          <a:xfrm>
            <a:off x="4788024" y="2097052"/>
            <a:ext cx="3888432" cy="611868"/>
          </a:xfrm>
          <a:prstGeom prst="rect">
            <a:avLst/>
          </a:prstGeom>
          <a:solidFill>
            <a:srgbClr val="7A0029"/>
          </a:solidFill>
          <a:ln>
            <a:solidFill>
              <a:srgbClr val="7A0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err="1" smtClean="0">
                <a:solidFill>
                  <a:schemeClr val="bg1"/>
                </a:solidFill>
              </a:rPr>
              <a:t>Easier</a:t>
            </a:r>
            <a:r>
              <a:rPr lang="es-ES" sz="2000" b="1" dirty="0" smtClean="0">
                <a:solidFill>
                  <a:schemeClr val="bg1"/>
                </a:solidFill>
              </a:rPr>
              <a:t> and </a:t>
            </a:r>
            <a:r>
              <a:rPr lang="es-ES" sz="2000" b="1" dirty="0" err="1" smtClean="0">
                <a:solidFill>
                  <a:schemeClr val="bg1"/>
                </a:solidFill>
              </a:rPr>
              <a:t>faster</a:t>
            </a:r>
            <a:r>
              <a:rPr lang="es-ES" sz="2000" b="1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than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writing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whole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paragraphs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from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scratch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6" name="12 Rectángulo"/>
          <p:cNvSpPr/>
          <p:nvPr/>
        </p:nvSpPr>
        <p:spPr>
          <a:xfrm>
            <a:off x="632239" y="3861048"/>
            <a:ext cx="2808313" cy="611868"/>
          </a:xfrm>
          <a:prstGeom prst="rect">
            <a:avLst/>
          </a:prstGeom>
          <a:solidFill>
            <a:srgbClr val="7A0029"/>
          </a:solidFill>
          <a:ln>
            <a:solidFill>
              <a:srgbClr val="7A0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err="1" smtClean="0">
                <a:solidFill>
                  <a:schemeClr val="bg1"/>
                </a:solidFill>
              </a:rPr>
              <a:t>Fills</a:t>
            </a:r>
            <a:r>
              <a:rPr lang="es-ES" sz="2000" b="1" dirty="0" smtClean="0">
                <a:solidFill>
                  <a:schemeClr val="bg1"/>
                </a:solidFill>
              </a:rPr>
              <a:t> </a:t>
            </a:r>
            <a:r>
              <a:rPr lang="es-ES" sz="2000" b="1" dirty="0" err="1" smtClean="0">
                <a:solidFill>
                  <a:schemeClr val="bg1"/>
                </a:solidFill>
              </a:rPr>
              <a:t>placeholders</a:t>
            </a:r>
            <a:r>
              <a:rPr lang="es-ES" sz="2000" b="1" dirty="0" smtClean="0">
                <a:solidFill>
                  <a:schemeClr val="bg1"/>
                </a:solidFill>
              </a:rPr>
              <a:t> in </a:t>
            </a:r>
            <a:r>
              <a:rPr lang="es-ES" sz="2000" b="1" dirty="0" err="1" smtClean="0">
                <a:solidFill>
                  <a:schemeClr val="bg1"/>
                </a:solidFill>
              </a:rPr>
              <a:t>prewritten</a:t>
            </a:r>
            <a:r>
              <a:rPr lang="es-ES" sz="2000" b="1" dirty="0" smtClean="0">
                <a:solidFill>
                  <a:schemeClr val="bg1"/>
                </a:solidFill>
              </a:rPr>
              <a:t> </a:t>
            </a:r>
            <a:r>
              <a:rPr lang="es-ES" sz="2000" b="1" dirty="0" err="1" smtClean="0">
                <a:solidFill>
                  <a:schemeClr val="bg1"/>
                </a:solidFill>
              </a:rPr>
              <a:t>sentences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7" name="6 Flecha abajo"/>
          <p:cNvSpPr/>
          <p:nvPr/>
        </p:nvSpPr>
        <p:spPr>
          <a:xfrm rot="14487763">
            <a:off x="4144622" y="2604411"/>
            <a:ext cx="288032" cy="360040"/>
          </a:xfrm>
          <a:prstGeom prst="downArrow">
            <a:avLst/>
          </a:prstGeom>
          <a:solidFill>
            <a:srgbClr val="7A0029"/>
          </a:solidFill>
          <a:ln>
            <a:solidFill>
              <a:srgbClr val="7A0029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abajo"/>
          <p:cNvSpPr/>
          <p:nvPr/>
        </p:nvSpPr>
        <p:spPr>
          <a:xfrm rot="18202814">
            <a:off x="4153488" y="3108245"/>
            <a:ext cx="288032" cy="360040"/>
          </a:xfrm>
          <a:prstGeom prst="downArrow">
            <a:avLst/>
          </a:prstGeom>
          <a:solidFill>
            <a:srgbClr val="7A0029"/>
          </a:solidFill>
          <a:ln>
            <a:solidFill>
              <a:srgbClr val="7A0029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2 Rectángulo"/>
          <p:cNvSpPr/>
          <p:nvPr/>
        </p:nvSpPr>
        <p:spPr>
          <a:xfrm>
            <a:off x="4788024" y="3249180"/>
            <a:ext cx="3888432" cy="611868"/>
          </a:xfrm>
          <a:prstGeom prst="rect">
            <a:avLst/>
          </a:prstGeom>
          <a:solidFill>
            <a:srgbClr val="7A0029"/>
          </a:solidFill>
          <a:ln>
            <a:solidFill>
              <a:srgbClr val="7A0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err="1" smtClean="0">
                <a:solidFill>
                  <a:schemeClr val="bg1"/>
                </a:solidFill>
              </a:rPr>
              <a:t>Sucessfully</a:t>
            </a:r>
            <a:r>
              <a:rPr lang="es-ES" sz="2000" b="1" dirty="0" smtClean="0">
                <a:solidFill>
                  <a:schemeClr val="bg1"/>
                </a:solidFill>
              </a:rPr>
              <a:t> </a:t>
            </a:r>
            <a:r>
              <a:rPr lang="es-ES" sz="2000" b="1" dirty="0" err="1" smtClean="0">
                <a:solidFill>
                  <a:schemeClr val="bg1"/>
                </a:solidFill>
              </a:rPr>
              <a:t>used</a:t>
            </a:r>
            <a:r>
              <a:rPr lang="es-ES" sz="2000" b="1" dirty="0" smtClean="0">
                <a:solidFill>
                  <a:schemeClr val="bg1"/>
                </a:solidFill>
              </a:rPr>
              <a:t> in RE</a:t>
            </a:r>
            <a:endParaRPr lang="es-ES" sz="2000" b="1" dirty="0">
              <a:solidFill>
                <a:schemeClr val="bg1"/>
              </a:solidFill>
            </a:endParaRPr>
          </a:p>
        </p:txBody>
      </p:sp>
      <p:cxnSp>
        <p:nvCxnSpPr>
          <p:cNvPr id="3" name="2 Conector recto de flecha"/>
          <p:cNvCxnSpPr/>
          <p:nvPr/>
        </p:nvCxnSpPr>
        <p:spPr>
          <a:xfrm flipV="1">
            <a:off x="1619672" y="3284984"/>
            <a:ext cx="115212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40 Elipse"/>
          <p:cNvSpPr/>
          <p:nvPr/>
        </p:nvSpPr>
        <p:spPr>
          <a:xfrm>
            <a:off x="2051720" y="3068960"/>
            <a:ext cx="1368152" cy="212744"/>
          </a:xfrm>
          <a:prstGeom prst="ellipse">
            <a:avLst/>
          </a:prstGeom>
          <a:solidFill>
            <a:srgbClr val="FF0000">
              <a:alpha val="23000"/>
            </a:srgbClr>
          </a:solidFill>
          <a:ln>
            <a:solidFill>
              <a:srgbClr val="FF0000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648629"/>
      </p:ext>
    </p:extLst>
  </p:cSld>
  <p:clrMapOvr>
    <a:masterClrMapping/>
  </p:clrMapOvr>
  <p:transition xmlns:p14="http://schemas.microsoft.com/office/powerpoint/2010/main" advTm="28157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 txBox="1">
            <a:spLocks/>
          </p:cNvSpPr>
          <p:nvPr/>
        </p:nvSpPr>
        <p:spPr>
          <a:xfrm>
            <a:off x="0" y="274638"/>
            <a:ext cx="9144000" cy="43971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2800" b="1" spc="-80" dirty="0" smtClean="0">
                <a:solidFill>
                  <a:srgbClr val="7A0029"/>
                </a:solidFill>
                <a:latin typeface="Arial Narrow" pitchFamily="34" charset="0"/>
                <a:ea typeface="+mj-ea"/>
                <a:cs typeface="Times New Roman" pitchFamily="18" charset="0"/>
              </a:rPr>
              <a:t>PPI-template</a:t>
            </a:r>
            <a:endParaRPr lang="en-GB" sz="2800" b="1" spc="-80" dirty="0">
              <a:solidFill>
                <a:srgbClr val="7A0029"/>
              </a:solidFill>
              <a:latin typeface="Arial Narrow" pitchFamily="34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774860"/>
              </p:ext>
            </p:extLst>
          </p:nvPr>
        </p:nvGraphicFramePr>
        <p:xfrm>
          <a:off x="683568" y="911945"/>
          <a:ext cx="7704856" cy="545817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16224"/>
                <a:gridCol w="5688632"/>
              </a:tblGrid>
              <a:tr h="379664">
                <a:tc>
                  <a:txBody>
                    <a:bodyPr/>
                    <a:lstStyle/>
                    <a:p>
                      <a:r>
                        <a:rPr lang="es-ES" sz="1600" i="1" dirty="0" smtClean="0"/>
                        <a:t>PPI-</a:t>
                      </a:r>
                      <a:r>
                        <a:rPr lang="es-ES" sz="1600" i="1" dirty="0" smtClean="0">
                          <a:solidFill>
                            <a:srgbClr val="DA004E"/>
                          </a:solidFill>
                        </a:rPr>
                        <a:t>&lt;ID&gt;</a:t>
                      </a:r>
                      <a:endParaRPr lang="es-ES" sz="1600" i="1" dirty="0">
                        <a:solidFill>
                          <a:srgbClr val="DA004E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0" i="1" dirty="0" smtClean="0">
                          <a:solidFill>
                            <a:srgbClr val="DA004E"/>
                          </a:solidFill>
                        </a:rPr>
                        <a:t>&lt;PPI </a:t>
                      </a:r>
                      <a:r>
                        <a:rPr lang="es-ES" sz="1600" b="0" i="1" dirty="0" err="1" smtClean="0">
                          <a:solidFill>
                            <a:srgbClr val="DA004E"/>
                          </a:solidFill>
                        </a:rPr>
                        <a:t>descriptive</a:t>
                      </a:r>
                      <a:r>
                        <a:rPr lang="es-ES" sz="1600" b="0" i="1" dirty="0" smtClean="0">
                          <a:solidFill>
                            <a:srgbClr val="DA004E"/>
                          </a:solidFill>
                        </a:rPr>
                        <a:t> </a:t>
                      </a:r>
                      <a:r>
                        <a:rPr lang="es-ES" sz="1600" b="0" i="1" dirty="0" err="1" smtClean="0">
                          <a:solidFill>
                            <a:srgbClr val="DA004E"/>
                          </a:solidFill>
                        </a:rPr>
                        <a:t>name</a:t>
                      </a:r>
                      <a:r>
                        <a:rPr lang="es-ES" sz="1600" b="0" i="1" dirty="0" smtClean="0">
                          <a:solidFill>
                            <a:srgbClr val="DA004E"/>
                          </a:solidFill>
                        </a:rPr>
                        <a:t>&gt;</a:t>
                      </a:r>
                      <a:endParaRPr lang="es-ES" sz="1600" b="0" i="1" dirty="0">
                        <a:solidFill>
                          <a:srgbClr val="DA004E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9664">
                <a:tc>
                  <a:txBody>
                    <a:bodyPr/>
                    <a:lstStyle/>
                    <a:p>
                      <a:r>
                        <a:rPr lang="es-ES" sz="1600" b="1" dirty="0" err="1" smtClean="0"/>
                        <a:t>Process</a:t>
                      </a:r>
                      <a:endParaRPr lang="es-ES" sz="1600" b="1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i="1" dirty="0" smtClean="0">
                          <a:solidFill>
                            <a:srgbClr val="DA004E"/>
                          </a:solidFill>
                        </a:rPr>
                        <a:t>&lt;</a:t>
                      </a:r>
                      <a:r>
                        <a:rPr lang="es-ES" sz="1600" i="1" dirty="0" err="1" smtClean="0">
                          <a:solidFill>
                            <a:srgbClr val="DA004E"/>
                          </a:solidFill>
                        </a:rPr>
                        <a:t>process</a:t>
                      </a:r>
                      <a:r>
                        <a:rPr lang="es-ES" sz="1600" i="1" dirty="0" smtClean="0">
                          <a:solidFill>
                            <a:srgbClr val="DA004E"/>
                          </a:solidFill>
                        </a:rPr>
                        <a:t> ID </a:t>
                      </a:r>
                      <a:r>
                        <a:rPr lang="es-ES" sz="1600" i="1" dirty="0" err="1" smtClean="0">
                          <a:solidFill>
                            <a:srgbClr val="DA004E"/>
                          </a:solidFill>
                        </a:rPr>
                        <a:t>the</a:t>
                      </a:r>
                      <a:r>
                        <a:rPr lang="es-ES" sz="1600" i="1" dirty="0" smtClean="0">
                          <a:solidFill>
                            <a:srgbClr val="DA004E"/>
                          </a:solidFill>
                        </a:rPr>
                        <a:t> PPI </a:t>
                      </a:r>
                      <a:r>
                        <a:rPr lang="es-ES" sz="1600" i="1" dirty="0" err="1" smtClean="0">
                          <a:solidFill>
                            <a:srgbClr val="DA004E"/>
                          </a:solidFill>
                        </a:rPr>
                        <a:t>is</a:t>
                      </a:r>
                      <a:r>
                        <a:rPr lang="es-ES" sz="1600" i="1" dirty="0" smtClean="0">
                          <a:solidFill>
                            <a:srgbClr val="DA004E"/>
                          </a:solidFill>
                        </a:rPr>
                        <a:t> </a:t>
                      </a:r>
                      <a:r>
                        <a:rPr lang="es-ES" sz="1600" i="1" dirty="0" err="1" smtClean="0">
                          <a:solidFill>
                            <a:srgbClr val="DA004E"/>
                          </a:solidFill>
                        </a:rPr>
                        <a:t>related</a:t>
                      </a:r>
                      <a:r>
                        <a:rPr lang="es-ES" sz="1600" i="1" dirty="0" smtClean="0">
                          <a:solidFill>
                            <a:srgbClr val="DA004E"/>
                          </a:solidFill>
                        </a:rPr>
                        <a:t> </a:t>
                      </a:r>
                      <a:r>
                        <a:rPr lang="es-ES" sz="1600" i="1" dirty="0" err="1" smtClean="0">
                          <a:solidFill>
                            <a:srgbClr val="DA004E"/>
                          </a:solidFill>
                        </a:rPr>
                        <a:t>to</a:t>
                      </a:r>
                      <a:r>
                        <a:rPr lang="es-ES" sz="1600" i="1" dirty="0" smtClean="0">
                          <a:solidFill>
                            <a:srgbClr val="DA004E"/>
                          </a:solidFill>
                        </a:rPr>
                        <a:t>&gt;</a:t>
                      </a:r>
                      <a:endParaRPr lang="es-ES" sz="1600" i="1" dirty="0">
                        <a:solidFill>
                          <a:srgbClr val="DA004E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416913">
                <a:tc>
                  <a:txBody>
                    <a:bodyPr/>
                    <a:lstStyle/>
                    <a:p>
                      <a:r>
                        <a:rPr lang="es-ES" sz="1600" b="1" dirty="0" err="1" smtClean="0"/>
                        <a:t>Goals</a:t>
                      </a:r>
                      <a:endParaRPr lang="es-ES" sz="1600" b="1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1" dirty="0" smtClean="0">
                          <a:solidFill>
                            <a:srgbClr val="DA004E"/>
                          </a:solidFill>
                        </a:rPr>
                        <a:t>&lt;</a:t>
                      </a:r>
                      <a:r>
                        <a:rPr lang="es-ES" sz="1600" i="1" dirty="0" err="1" smtClean="0">
                          <a:solidFill>
                            <a:srgbClr val="DA004E"/>
                          </a:solidFill>
                        </a:rPr>
                        <a:t>strategic</a:t>
                      </a:r>
                      <a:r>
                        <a:rPr lang="es-ES" sz="1600" i="1" dirty="0" smtClean="0">
                          <a:solidFill>
                            <a:srgbClr val="DA004E"/>
                          </a:solidFill>
                        </a:rPr>
                        <a:t> </a:t>
                      </a:r>
                      <a:r>
                        <a:rPr lang="es-ES" sz="1600" i="1" dirty="0" err="1" smtClean="0">
                          <a:solidFill>
                            <a:srgbClr val="DA004E"/>
                          </a:solidFill>
                        </a:rPr>
                        <a:t>or</a:t>
                      </a:r>
                      <a:r>
                        <a:rPr lang="es-ES" sz="1600" i="1" dirty="0" smtClean="0">
                          <a:solidFill>
                            <a:srgbClr val="DA004E"/>
                          </a:solidFill>
                        </a:rPr>
                        <a:t> </a:t>
                      </a:r>
                      <a:r>
                        <a:rPr lang="es-ES" sz="1600" i="1" dirty="0" err="1" smtClean="0">
                          <a:solidFill>
                            <a:srgbClr val="DA004E"/>
                          </a:solidFill>
                        </a:rPr>
                        <a:t>operational</a:t>
                      </a:r>
                      <a:r>
                        <a:rPr lang="es-ES" sz="1600" i="1" dirty="0" smtClean="0">
                          <a:solidFill>
                            <a:srgbClr val="DA004E"/>
                          </a:solidFill>
                        </a:rPr>
                        <a:t> </a:t>
                      </a:r>
                      <a:r>
                        <a:rPr lang="es-ES" sz="1600" i="1" dirty="0" err="1" smtClean="0">
                          <a:solidFill>
                            <a:srgbClr val="DA004E"/>
                          </a:solidFill>
                        </a:rPr>
                        <a:t>goals</a:t>
                      </a:r>
                      <a:r>
                        <a:rPr lang="es-ES" sz="1600" i="1" dirty="0" smtClean="0">
                          <a:solidFill>
                            <a:srgbClr val="DA004E"/>
                          </a:solidFill>
                        </a:rPr>
                        <a:t> </a:t>
                      </a:r>
                      <a:r>
                        <a:rPr lang="es-ES" sz="1600" i="1" dirty="0" err="1" smtClean="0">
                          <a:solidFill>
                            <a:srgbClr val="DA004E"/>
                          </a:solidFill>
                        </a:rPr>
                        <a:t>the</a:t>
                      </a:r>
                      <a:r>
                        <a:rPr lang="es-ES" sz="1600" i="1" dirty="0" smtClean="0">
                          <a:solidFill>
                            <a:srgbClr val="DA004E"/>
                          </a:solidFill>
                        </a:rPr>
                        <a:t> PPI </a:t>
                      </a:r>
                      <a:r>
                        <a:rPr lang="es-ES" sz="1600" i="1" dirty="0" err="1" smtClean="0">
                          <a:solidFill>
                            <a:srgbClr val="DA004E"/>
                          </a:solidFill>
                        </a:rPr>
                        <a:t>is</a:t>
                      </a:r>
                      <a:r>
                        <a:rPr lang="es-ES" sz="1600" i="1" dirty="0" smtClean="0">
                          <a:solidFill>
                            <a:srgbClr val="DA004E"/>
                          </a:solidFill>
                        </a:rPr>
                        <a:t> </a:t>
                      </a:r>
                      <a:r>
                        <a:rPr lang="es-ES" sz="1600" i="1" dirty="0" err="1" smtClean="0">
                          <a:solidFill>
                            <a:srgbClr val="DA004E"/>
                          </a:solidFill>
                        </a:rPr>
                        <a:t>related</a:t>
                      </a:r>
                      <a:r>
                        <a:rPr lang="es-ES" sz="1600" i="1" dirty="0" smtClean="0">
                          <a:solidFill>
                            <a:srgbClr val="DA004E"/>
                          </a:solidFill>
                        </a:rPr>
                        <a:t> </a:t>
                      </a:r>
                      <a:r>
                        <a:rPr lang="es-ES" sz="1600" i="1" dirty="0" err="1" smtClean="0">
                          <a:solidFill>
                            <a:srgbClr val="DA004E"/>
                          </a:solidFill>
                        </a:rPr>
                        <a:t>to</a:t>
                      </a:r>
                      <a:r>
                        <a:rPr lang="es-ES" sz="1600" i="1" dirty="0" smtClean="0">
                          <a:solidFill>
                            <a:srgbClr val="DA004E"/>
                          </a:solidFill>
                        </a:rPr>
                        <a:t>&gt;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908766">
                <a:tc>
                  <a:txBody>
                    <a:bodyPr/>
                    <a:lstStyle/>
                    <a:p>
                      <a:r>
                        <a:rPr lang="es-ES" sz="1600" b="1" dirty="0" err="1" smtClean="0"/>
                        <a:t>MeasureDefinition</a:t>
                      </a:r>
                      <a:endParaRPr lang="es-ES" sz="1600" b="1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The</a:t>
                      </a:r>
                      <a:r>
                        <a:rPr lang="es-ES" sz="1600" dirty="0" smtClean="0"/>
                        <a:t> PPI </a:t>
                      </a:r>
                      <a:r>
                        <a:rPr lang="es-ES" sz="1600" dirty="0" err="1" smtClean="0"/>
                        <a:t>is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calculated</a:t>
                      </a:r>
                      <a:r>
                        <a:rPr lang="es-ES" sz="1600" dirty="0" smtClean="0"/>
                        <a:t> as{</a:t>
                      </a:r>
                    </a:p>
                    <a:p>
                      <a:r>
                        <a:rPr lang="es-ES" sz="1600" dirty="0" smtClean="0">
                          <a:solidFill>
                            <a:srgbClr val="DA004E"/>
                          </a:solidFill>
                        </a:rPr>
                        <a:t>&lt;</a:t>
                      </a:r>
                      <a:r>
                        <a:rPr lang="es-ES" sz="1600" i="1" dirty="0" err="1" smtClean="0">
                          <a:solidFill>
                            <a:srgbClr val="DA004E"/>
                          </a:solidFill>
                        </a:rPr>
                        <a:t>TimeMeasure</a:t>
                      </a:r>
                      <a:r>
                        <a:rPr lang="es-ES" sz="1600" dirty="0" smtClean="0">
                          <a:solidFill>
                            <a:srgbClr val="DA004E"/>
                          </a:solidFill>
                        </a:rPr>
                        <a:t>&gt;</a:t>
                      </a:r>
                      <a:r>
                        <a:rPr lang="es-ES" sz="1600" dirty="0" smtClean="0"/>
                        <a:t>|</a:t>
                      </a:r>
                      <a:r>
                        <a:rPr lang="es-ES" sz="1600" dirty="0" smtClean="0">
                          <a:solidFill>
                            <a:srgbClr val="DA004E"/>
                          </a:solidFill>
                        </a:rPr>
                        <a:t>&lt;</a:t>
                      </a:r>
                      <a:r>
                        <a:rPr lang="es-ES" sz="1600" i="1" dirty="0" err="1" smtClean="0">
                          <a:solidFill>
                            <a:srgbClr val="DA004E"/>
                          </a:solidFill>
                        </a:rPr>
                        <a:t>CountMeasure</a:t>
                      </a:r>
                      <a:r>
                        <a:rPr lang="es-ES" sz="1600" dirty="0" smtClean="0">
                          <a:solidFill>
                            <a:srgbClr val="DA004E"/>
                          </a:solidFill>
                        </a:rPr>
                        <a:t>&gt;|&lt;</a:t>
                      </a:r>
                      <a:r>
                        <a:rPr lang="es-ES" sz="1600" i="1" dirty="0" err="1" smtClean="0">
                          <a:solidFill>
                            <a:srgbClr val="DA004E"/>
                          </a:solidFill>
                        </a:rPr>
                        <a:t>ConditionMeasure</a:t>
                      </a:r>
                      <a:r>
                        <a:rPr lang="es-ES" sz="1600" dirty="0" smtClean="0">
                          <a:solidFill>
                            <a:srgbClr val="DA004E"/>
                          </a:solidFill>
                        </a:rPr>
                        <a:t>&gt;</a:t>
                      </a:r>
                      <a:r>
                        <a:rPr lang="es-ES" sz="1600" dirty="0" smtClean="0"/>
                        <a:t>|</a:t>
                      </a:r>
                    </a:p>
                    <a:p>
                      <a:r>
                        <a:rPr lang="es-ES" sz="1600" dirty="0" smtClean="0">
                          <a:solidFill>
                            <a:srgbClr val="DA004E"/>
                          </a:solidFill>
                        </a:rPr>
                        <a:t>&lt;</a:t>
                      </a:r>
                      <a:r>
                        <a:rPr lang="es-ES" sz="1600" i="1" dirty="0" err="1" smtClean="0">
                          <a:solidFill>
                            <a:srgbClr val="DA004E"/>
                          </a:solidFill>
                        </a:rPr>
                        <a:t>DataMeasure</a:t>
                      </a:r>
                      <a:r>
                        <a:rPr lang="es-ES" sz="1600" dirty="0" smtClean="0">
                          <a:solidFill>
                            <a:srgbClr val="DA004E"/>
                          </a:solidFill>
                        </a:rPr>
                        <a:t>&gt;</a:t>
                      </a:r>
                      <a:r>
                        <a:rPr lang="es-ES" sz="1600" dirty="0" smtClean="0"/>
                        <a:t>|</a:t>
                      </a:r>
                      <a:r>
                        <a:rPr lang="es-ES" sz="1600" dirty="0" smtClean="0">
                          <a:solidFill>
                            <a:srgbClr val="DA004E"/>
                          </a:solidFill>
                        </a:rPr>
                        <a:t>&lt;</a:t>
                      </a:r>
                      <a:r>
                        <a:rPr lang="es-ES" sz="1600" i="1" dirty="0" err="1" smtClean="0">
                          <a:solidFill>
                            <a:srgbClr val="DA004E"/>
                          </a:solidFill>
                        </a:rPr>
                        <a:t>DerivedMeasure</a:t>
                      </a:r>
                      <a:r>
                        <a:rPr lang="es-ES" sz="1600" dirty="0" smtClean="0">
                          <a:solidFill>
                            <a:srgbClr val="DA004E"/>
                          </a:solidFill>
                        </a:rPr>
                        <a:t>&gt;</a:t>
                      </a:r>
                      <a:r>
                        <a:rPr lang="es-ES" sz="1600" dirty="0" smtClean="0"/>
                        <a:t>|</a:t>
                      </a:r>
                      <a:r>
                        <a:rPr lang="es-ES" sz="1600" dirty="0" smtClean="0">
                          <a:solidFill>
                            <a:srgbClr val="DA004E"/>
                          </a:solidFill>
                        </a:rPr>
                        <a:t>&lt;</a:t>
                      </a:r>
                      <a:r>
                        <a:rPr lang="es-ES" sz="1600" i="1" dirty="0" err="1" smtClean="0">
                          <a:solidFill>
                            <a:srgbClr val="DA004E"/>
                          </a:solidFill>
                        </a:rPr>
                        <a:t>AggregatedMeasure</a:t>
                      </a:r>
                      <a:r>
                        <a:rPr lang="es-ES" sz="1600" dirty="0" smtClean="0">
                          <a:solidFill>
                            <a:srgbClr val="DA004E"/>
                          </a:solidFill>
                        </a:rPr>
                        <a:t>&gt;</a:t>
                      </a:r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Target</a:t>
                      </a:r>
                      <a:endParaRPr lang="es-ES" sz="1600" b="1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The</a:t>
                      </a:r>
                      <a:r>
                        <a:rPr lang="es-ES" sz="1600" dirty="0" smtClean="0"/>
                        <a:t> PPI </a:t>
                      </a:r>
                      <a:r>
                        <a:rPr lang="es-ES" sz="1600" dirty="0" err="1" smtClean="0"/>
                        <a:t>value</a:t>
                      </a:r>
                      <a:r>
                        <a:rPr lang="es-ES" sz="1600" dirty="0" smtClean="0"/>
                        <a:t> {</a:t>
                      </a:r>
                    </a:p>
                    <a:p>
                      <a:r>
                        <a:rPr lang="es-ES" sz="1600" dirty="0" smtClean="0"/>
                        <a:t>     </a:t>
                      </a:r>
                      <a:r>
                        <a:rPr lang="es-ES" sz="1600" dirty="0" smtClean="0">
                          <a:solidFill>
                            <a:srgbClr val="DA004E"/>
                          </a:solidFill>
                        </a:rPr>
                        <a:t>&lt;</a:t>
                      </a:r>
                      <a:r>
                        <a:rPr lang="es-ES" sz="1600" i="1" dirty="0" err="1" smtClean="0">
                          <a:solidFill>
                            <a:srgbClr val="DA004E"/>
                          </a:solidFill>
                        </a:rPr>
                        <a:t>SimpleTargetValue</a:t>
                      </a:r>
                      <a:r>
                        <a:rPr lang="es-ES" sz="1600" dirty="0" smtClean="0">
                          <a:solidFill>
                            <a:srgbClr val="DA004E"/>
                          </a:solidFill>
                        </a:rPr>
                        <a:t>&gt;|&lt;</a:t>
                      </a:r>
                      <a:r>
                        <a:rPr lang="es-ES" sz="1600" i="1" dirty="0" err="1" smtClean="0">
                          <a:solidFill>
                            <a:srgbClr val="DA004E"/>
                          </a:solidFill>
                        </a:rPr>
                        <a:t>ComposedTargetValue</a:t>
                      </a:r>
                      <a:r>
                        <a:rPr lang="es-ES" sz="1600" dirty="0" smtClean="0">
                          <a:solidFill>
                            <a:srgbClr val="DA004E"/>
                          </a:solidFill>
                        </a:rPr>
                        <a:t>&gt;</a:t>
                      </a:r>
                      <a:r>
                        <a:rPr lang="es-ES" sz="1600" dirty="0" smtClean="0"/>
                        <a:t>|</a:t>
                      </a:r>
                    </a:p>
                    <a:p>
                      <a:r>
                        <a:rPr lang="es-ES" sz="1600" dirty="0" smtClean="0">
                          <a:solidFill>
                            <a:srgbClr val="DA004E"/>
                          </a:solidFill>
                        </a:rPr>
                        <a:t>&lt;</a:t>
                      </a:r>
                      <a:r>
                        <a:rPr lang="es-ES" sz="1600" i="1" dirty="0" err="1" smtClean="0">
                          <a:solidFill>
                            <a:srgbClr val="DA004E"/>
                          </a:solidFill>
                        </a:rPr>
                        <a:t>CustomTargetValue</a:t>
                      </a:r>
                      <a:r>
                        <a:rPr lang="es-ES" sz="1600" dirty="0" smtClean="0">
                          <a:solidFill>
                            <a:srgbClr val="DA004E"/>
                          </a:solidFill>
                        </a:rPr>
                        <a:t>&gt;</a:t>
                      </a:r>
                      <a:r>
                        <a:rPr lang="es-ES" sz="1600" dirty="0" smtClean="0"/>
                        <a:t>}</a:t>
                      </a:r>
                      <a:endParaRPr lang="es-ES" sz="16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es-ES" sz="1600" b="1" dirty="0" err="1" smtClean="0"/>
                        <a:t>Scope</a:t>
                      </a:r>
                      <a:endParaRPr lang="es-ES" sz="1600" b="1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The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process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instances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considered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for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this</a:t>
                      </a:r>
                      <a:r>
                        <a:rPr lang="es-ES" sz="1600" baseline="0" dirty="0" smtClean="0"/>
                        <a:t> PPI are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s-ES" sz="1600" baseline="0" dirty="0" err="1" smtClean="0"/>
                        <a:t>All</a:t>
                      </a:r>
                      <a:endParaRPr lang="es-ES" sz="1600" baseline="0" dirty="0" smtClean="0"/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s-ES" sz="1600" baseline="0" dirty="0" err="1" smtClean="0"/>
                        <a:t>those</a:t>
                      </a:r>
                      <a:r>
                        <a:rPr lang="es-ES" sz="1600" baseline="0" dirty="0" smtClean="0"/>
                        <a:t> in </a:t>
                      </a:r>
                      <a:r>
                        <a:rPr lang="es-ES" sz="1600" baseline="0" dirty="0" smtClean="0">
                          <a:solidFill>
                            <a:srgbClr val="DA004E"/>
                          </a:solidFill>
                        </a:rPr>
                        <a:t>&lt;</a:t>
                      </a:r>
                      <a:r>
                        <a:rPr lang="es-ES" sz="1600" baseline="0" dirty="0" err="1" smtClean="0">
                          <a:solidFill>
                            <a:srgbClr val="DA004E"/>
                          </a:solidFill>
                        </a:rPr>
                        <a:t>descriptive</a:t>
                      </a:r>
                      <a:r>
                        <a:rPr lang="es-ES" sz="1600" baseline="0" dirty="0" smtClean="0">
                          <a:solidFill>
                            <a:srgbClr val="DA004E"/>
                          </a:solidFill>
                        </a:rPr>
                        <a:t> </a:t>
                      </a:r>
                      <a:r>
                        <a:rPr lang="es-ES" sz="1600" baseline="0" dirty="0" err="1" smtClean="0">
                          <a:solidFill>
                            <a:srgbClr val="DA004E"/>
                          </a:solidFill>
                        </a:rPr>
                        <a:t>name</a:t>
                      </a:r>
                      <a:r>
                        <a:rPr lang="es-ES" sz="1600" baseline="0" dirty="0" smtClean="0">
                          <a:solidFill>
                            <a:srgbClr val="DA004E"/>
                          </a:solidFill>
                        </a:rPr>
                        <a:t> (</a:t>
                      </a:r>
                      <a:r>
                        <a:rPr lang="es-ES" sz="1600" i="1" baseline="0" dirty="0" smtClean="0">
                          <a:solidFill>
                            <a:srgbClr val="DA004E"/>
                          </a:solidFill>
                        </a:rPr>
                        <a:t>S-x)</a:t>
                      </a:r>
                      <a:r>
                        <a:rPr lang="es-ES" sz="1600" baseline="0" dirty="0" smtClean="0">
                          <a:solidFill>
                            <a:srgbClr val="DA004E"/>
                          </a:solidFill>
                        </a:rPr>
                        <a:t>&gt;</a:t>
                      </a:r>
                      <a:endParaRPr lang="es-ES" sz="1600" dirty="0">
                        <a:solidFill>
                          <a:srgbClr val="DA004E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9664">
                <a:tc>
                  <a:txBody>
                    <a:bodyPr/>
                    <a:lstStyle/>
                    <a:p>
                      <a:r>
                        <a:rPr lang="es-ES" sz="1600" b="1" dirty="0" err="1" smtClean="0"/>
                        <a:t>Source</a:t>
                      </a:r>
                      <a:endParaRPr lang="es-ES" sz="1600" b="1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solidFill>
                            <a:srgbClr val="DA004E"/>
                          </a:solidFill>
                        </a:rPr>
                        <a:t>&lt;</a:t>
                      </a:r>
                      <a:r>
                        <a:rPr lang="es-ES" sz="1600" i="1" dirty="0" err="1" smtClean="0">
                          <a:solidFill>
                            <a:srgbClr val="DA004E"/>
                          </a:solidFill>
                        </a:rPr>
                        <a:t>source</a:t>
                      </a:r>
                      <a:r>
                        <a:rPr lang="es-ES" sz="1600" i="1" dirty="0" smtClean="0">
                          <a:solidFill>
                            <a:srgbClr val="DA004E"/>
                          </a:solidFill>
                        </a:rPr>
                        <a:t> </a:t>
                      </a:r>
                      <a:r>
                        <a:rPr lang="es-ES" sz="1600" i="1" dirty="0" err="1" smtClean="0">
                          <a:solidFill>
                            <a:srgbClr val="DA004E"/>
                          </a:solidFill>
                        </a:rPr>
                        <a:t>from</a:t>
                      </a:r>
                      <a:r>
                        <a:rPr lang="es-ES" sz="1600" i="1" dirty="0" smtClean="0">
                          <a:solidFill>
                            <a:srgbClr val="DA004E"/>
                          </a:solidFill>
                        </a:rPr>
                        <a:t> </a:t>
                      </a:r>
                      <a:r>
                        <a:rPr lang="es-ES" sz="1600" i="1" dirty="0" err="1" smtClean="0">
                          <a:solidFill>
                            <a:srgbClr val="DA004E"/>
                          </a:solidFill>
                        </a:rPr>
                        <a:t>whcih</a:t>
                      </a:r>
                      <a:r>
                        <a:rPr lang="es-ES" sz="1600" i="1" dirty="0" smtClean="0">
                          <a:solidFill>
                            <a:srgbClr val="DA004E"/>
                          </a:solidFill>
                        </a:rPr>
                        <a:t> </a:t>
                      </a:r>
                      <a:r>
                        <a:rPr lang="es-ES" sz="1600" i="1" dirty="0" err="1" smtClean="0">
                          <a:solidFill>
                            <a:srgbClr val="DA004E"/>
                          </a:solidFill>
                        </a:rPr>
                        <a:t>the</a:t>
                      </a:r>
                      <a:r>
                        <a:rPr lang="es-ES" sz="1600" i="1" dirty="0" smtClean="0">
                          <a:solidFill>
                            <a:srgbClr val="DA004E"/>
                          </a:solidFill>
                        </a:rPr>
                        <a:t> PPI </a:t>
                      </a:r>
                      <a:r>
                        <a:rPr lang="es-ES" sz="1600" i="1" dirty="0" err="1" smtClean="0">
                          <a:solidFill>
                            <a:srgbClr val="DA004E"/>
                          </a:solidFill>
                        </a:rPr>
                        <a:t>measure</a:t>
                      </a:r>
                      <a:r>
                        <a:rPr lang="es-ES" sz="1600" i="1" baseline="0" dirty="0" smtClean="0">
                          <a:solidFill>
                            <a:srgbClr val="DA004E"/>
                          </a:solidFill>
                        </a:rPr>
                        <a:t> can be </a:t>
                      </a:r>
                      <a:r>
                        <a:rPr lang="es-ES" sz="1600" i="1" baseline="0" dirty="0" err="1" smtClean="0">
                          <a:solidFill>
                            <a:srgbClr val="DA004E"/>
                          </a:solidFill>
                        </a:rPr>
                        <a:t>taken</a:t>
                      </a:r>
                      <a:r>
                        <a:rPr lang="es-ES" sz="1600" dirty="0" smtClean="0">
                          <a:solidFill>
                            <a:srgbClr val="DA004E"/>
                          </a:solidFill>
                        </a:rPr>
                        <a:t>&gt;</a:t>
                      </a:r>
                      <a:endParaRPr lang="es-ES" sz="1600" dirty="0">
                        <a:solidFill>
                          <a:srgbClr val="DA004E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433977">
                <a:tc>
                  <a:txBody>
                    <a:bodyPr/>
                    <a:lstStyle/>
                    <a:p>
                      <a:r>
                        <a:rPr lang="es-ES" sz="1600" b="1" dirty="0" err="1" smtClean="0"/>
                        <a:t>Responsible</a:t>
                      </a:r>
                      <a:endParaRPr lang="es-ES" sz="1600" b="1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solidFill>
                            <a:srgbClr val="DA004E"/>
                          </a:solidFill>
                        </a:rPr>
                        <a:t>{&lt;</a:t>
                      </a:r>
                      <a:r>
                        <a:rPr lang="es-ES" sz="1600" i="1" dirty="0" smtClean="0">
                          <a:solidFill>
                            <a:srgbClr val="DA004E"/>
                          </a:solidFill>
                        </a:rPr>
                        <a:t>role</a:t>
                      </a:r>
                      <a:r>
                        <a:rPr lang="es-ES" sz="1600" dirty="0" smtClean="0">
                          <a:solidFill>
                            <a:srgbClr val="DA004E"/>
                          </a:solidFill>
                        </a:rPr>
                        <a:t>&gt;</a:t>
                      </a:r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|</a:t>
                      </a:r>
                      <a:r>
                        <a:rPr lang="es-ES" sz="1600" dirty="0" smtClean="0">
                          <a:solidFill>
                            <a:srgbClr val="DA004E"/>
                          </a:solidFill>
                        </a:rPr>
                        <a:t>&lt;</a:t>
                      </a:r>
                      <a:r>
                        <a:rPr lang="es-ES" sz="1600" i="1" dirty="0" err="1" smtClean="0">
                          <a:solidFill>
                            <a:srgbClr val="DA004E"/>
                          </a:solidFill>
                        </a:rPr>
                        <a:t>department</a:t>
                      </a:r>
                      <a:r>
                        <a:rPr lang="es-ES" sz="1600" dirty="0" smtClean="0">
                          <a:solidFill>
                            <a:srgbClr val="DA004E"/>
                          </a:solidFill>
                        </a:rPr>
                        <a:t>&gt;</a:t>
                      </a:r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|</a:t>
                      </a:r>
                      <a:r>
                        <a:rPr lang="es-ES" sz="1600" dirty="0" smtClean="0">
                          <a:solidFill>
                            <a:srgbClr val="DA004E"/>
                          </a:solidFill>
                        </a:rPr>
                        <a:t>&lt;</a:t>
                      </a:r>
                      <a:r>
                        <a:rPr lang="es-ES" sz="1600" i="1" dirty="0" err="1" smtClean="0">
                          <a:solidFill>
                            <a:srgbClr val="DA004E"/>
                          </a:solidFill>
                        </a:rPr>
                        <a:t>organisation</a:t>
                      </a:r>
                      <a:r>
                        <a:rPr lang="es-ES" sz="1600" dirty="0" smtClean="0">
                          <a:solidFill>
                            <a:srgbClr val="DA004E"/>
                          </a:solidFill>
                        </a:rPr>
                        <a:t>&gt;</a:t>
                      </a:r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|</a:t>
                      </a:r>
                      <a:r>
                        <a:rPr lang="es-ES" sz="1600" dirty="0" smtClean="0">
                          <a:solidFill>
                            <a:srgbClr val="DA004E"/>
                          </a:solidFill>
                        </a:rPr>
                        <a:t>&lt;</a:t>
                      </a:r>
                      <a:r>
                        <a:rPr lang="es-ES" sz="1600" i="1" dirty="0" err="1" smtClean="0">
                          <a:solidFill>
                            <a:srgbClr val="DA004E"/>
                          </a:solidFill>
                        </a:rPr>
                        <a:t>person</a:t>
                      </a:r>
                      <a:r>
                        <a:rPr lang="es-ES" sz="1600" dirty="0" smtClean="0">
                          <a:solidFill>
                            <a:srgbClr val="DA004E"/>
                          </a:solidFill>
                        </a:rPr>
                        <a:t>&gt;</a:t>
                      </a:r>
                      <a:r>
                        <a:rPr lang="es-ES" sz="1600" dirty="0" smtClean="0"/>
                        <a:t>}</a:t>
                      </a:r>
                      <a:endParaRPr lang="es-ES" sz="16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9664">
                <a:tc>
                  <a:txBody>
                    <a:bodyPr/>
                    <a:lstStyle/>
                    <a:p>
                      <a:r>
                        <a:rPr lang="es-ES" sz="1600" b="1" dirty="0" err="1" smtClean="0"/>
                        <a:t>Informed</a:t>
                      </a:r>
                      <a:endParaRPr lang="es-ES" sz="1600" b="1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solidFill>
                            <a:srgbClr val="DA004E"/>
                          </a:solidFill>
                        </a:rPr>
                        <a:t>{&lt;</a:t>
                      </a:r>
                      <a:r>
                        <a:rPr lang="es-ES" sz="1600" i="1" dirty="0" smtClean="0">
                          <a:solidFill>
                            <a:srgbClr val="DA004E"/>
                          </a:solidFill>
                        </a:rPr>
                        <a:t>role</a:t>
                      </a:r>
                      <a:r>
                        <a:rPr lang="es-ES" sz="1600" dirty="0" smtClean="0">
                          <a:solidFill>
                            <a:srgbClr val="DA004E"/>
                          </a:solidFill>
                        </a:rPr>
                        <a:t>&gt;</a:t>
                      </a:r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|</a:t>
                      </a:r>
                      <a:r>
                        <a:rPr lang="es-ES" sz="1600" dirty="0" smtClean="0">
                          <a:solidFill>
                            <a:srgbClr val="DA004E"/>
                          </a:solidFill>
                        </a:rPr>
                        <a:t>&lt;</a:t>
                      </a:r>
                      <a:r>
                        <a:rPr lang="es-ES" sz="1600" i="1" dirty="0" err="1" smtClean="0">
                          <a:solidFill>
                            <a:srgbClr val="DA004E"/>
                          </a:solidFill>
                        </a:rPr>
                        <a:t>department</a:t>
                      </a:r>
                      <a:r>
                        <a:rPr lang="es-ES" sz="1600" dirty="0" smtClean="0">
                          <a:solidFill>
                            <a:srgbClr val="DA004E"/>
                          </a:solidFill>
                        </a:rPr>
                        <a:t>&gt;</a:t>
                      </a:r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|</a:t>
                      </a:r>
                      <a:r>
                        <a:rPr lang="es-ES" sz="1600" dirty="0" smtClean="0">
                          <a:solidFill>
                            <a:srgbClr val="DA004E"/>
                          </a:solidFill>
                        </a:rPr>
                        <a:t>&lt;</a:t>
                      </a:r>
                      <a:r>
                        <a:rPr lang="es-ES" sz="1600" i="1" dirty="0" err="1" smtClean="0">
                          <a:solidFill>
                            <a:srgbClr val="DA004E"/>
                          </a:solidFill>
                        </a:rPr>
                        <a:t>organisation</a:t>
                      </a:r>
                      <a:r>
                        <a:rPr lang="es-ES" sz="1600" dirty="0" smtClean="0">
                          <a:solidFill>
                            <a:srgbClr val="DA004E"/>
                          </a:solidFill>
                        </a:rPr>
                        <a:t>&gt;</a:t>
                      </a:r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|</a:t>
                      </a:r>
                      <a:r>
                        <a:rPr lang="es-ES" sz="1600" dirty="0" smtClean="0">
                          <a:solidFill>
                            <a:srgbClr val="DA004E"/>
                          </a:solidFill>
                        </a:rPr>
                        <a:t>&lt;</a:t>
                      </a:r>
                      <a:r>
                        <a:rPr lang="es-ES" sz="1600" i="1" dirty="0" err="1" smtClean="0">
                          <a:solidFill>
                            <a:srgbClr val="DA004E"/>
                          </a:solidFill>
                        </a:rPr>
                        <a:t>person</a:t>
                      </a:r>
                      <a:r>
                        <a:rPr lang="es-ES" sz="1600" dirty="0" smtClean="0">
                          <a:solidFill>
                            <a:srgbClr val="DA004E"/>
                          </a:solidFill>
                        </a:rPr>
                        <a:t>&gt;</a:t>
                      </a:r>
                      <a:r>
                        <a:rPr lang="es-ES" sz="1600" dirty="0" smtClean="0"/>
                        <a:t>}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9664">
                <a:tc>
                  <a:txBody>
                    <a:bodyPr/>
                    <a:lstStyle/>
                    <a:p>
                      <a:r>
                        <a:rPr lang="es-ES" sz="1600" b="1" dirty="0" err="1" smtClean="0"/>
                        <a:t>Comments</a:t>
                      </a:r>
                      <a:endParaRPr lang="es-ES" sz="1600" b="1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solidFill>
                            <a:srgbClr val="DA004E"/>
                          </a:solidFill>
                        </a:rPr>
                        <a:t>&lt;</a:t>
                      </a:r>
                      <a:r>
                        <a:rPr lang="es-ES" sz="1600" i="1" dirty="0" err="1" smtClean="0">
                          <a:solidFill>
                            <a:srgbClr val="DA004E"/>
                          </a:solidFill>
                        </a:rPr>
                        <a:t>additional</a:t>
                      </a:r>
                      <a:r>
                        <a:rPr lang="es-ES" sz="1600" i="1" dirty="0" smtClean="0">
                          <a:solidFill>
                            <a:srgbClr val="DA004E"/>
                          </a:solidFill>
                        </a:rPr>
                        <a:t> </a:t>
                      </a:r>
                      <a:r>
                        <a:rPr lang="es-ES" sz="1600" i="1" dirty="0" err="1" smtClean="0">
                          <a:solidFill>
                            <a:srgbClr val="DA004E"/>
                          </a:solidFill>
                        </a:rPr>
                        <a:t>comments</a:t>
                      </a:r>
                      <a:r>
                        <a:rPr lang="es-ES" sz="1600" i="1" dirty="0" smtClean="0">
                          <a:solidFill>
                            <a:srgbClr val="DA004E"/>
                          </a:solidFill>
                        </a:rPr>
                        <a:t> </a:t>
                      </a:r>
                      <a:r>
                        <a:rPr lang="es-ES" sz="1600" i="1" dirty="0" err="1" smtClean="0">
                          <a:solidFill>
                            <a:srgbClr val="DA004E"/>
                          </a:solidFill>
                        </a:rPr>
                        <a:t>about</a:t>
                      </a:r>
                      <a:r>
                        <a:rPr lang="es-ES" sz="1600" i="1" dirty="0" smtClean="0">
                          <a:solidFill>
                            <a:srgbClr val="DA004E"/>
                          </a:solidFill>
                        </a:rPr>
                        <a:t> </a:t>
                      </a:r>
                      <a:r>
                        <a:rPr lang="es-ES" sz="1600" i="1" dirty="0" err="1" smtClean="0">
                          <a:solidFill>
                            <a:srgbClr val="DA004E"/>
                          </a:solidFill>
                        </a:rPr>
                        <a:t>the</a:t>
                      </a:r>
                      <a:r>
                        <a:rPr lang="es-ES" sz="1600" i="1" dirty="0" smtClean="0">
                          <a:solidFill>
                            <a:srgbClr val="DA004E"/>
                          </a:solidFill>
                        </a:rPr>
                        <a:t> PPI</a:t>
                      </a:r>
                      <a:r>
                        <a:rPr lang="es-ES" sz="1600" dirty="0" smtClean="0">
                          <a:solidFill>
                            <a:srgbClr val="DA004E"/>
                          </a:solidFill>
                        </a:rPr>
                        <a:t>&gt;</a:t>
                      </a:r>
                      <a:endParaRPr lang="es-ES" sz="1600" dirty="0">
                        <a:solidFill>
                          <a:srgbClr val="DA004E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40 Elipse"/>
          <p:cNvSpPr/>
          <p:nvPr/>
        </p:nvSpPr>
        <p:spPr>
          <a:xfrm>
            <a:off x="683568" y="980728"/>
            <a:ext cx="4392488" cy="216024"/>
          </a:xfrm>
          <a:prstGeom prst="ellipse">
            <a:avLst/>
          </a:prstGeom>
          <a:solidFill>
            <a:srgbClr val="FF0000">
              <a:alpha val="23000"/>
            </a:srgbClr>
          </a:solidFill>
          <a:ln>
            <a:solidFill>
              <a:srgbClr val="FF0000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40 Elipse"/>
          <p:cNvSpPr/>
          <p:nvPr/>
        </p:nvSpPr>
        <p:spPr>
          <a:xfrm>
            <a:off x="827584" y="1340768"/>
            <a:ext cx="4968552" cy="216024"/>
          </a:xfrm>
          <a:prstGeom prst="ellipse">
            <a:avLst/>
          </a:prstGeom>
          <a:solidFill>
            <a:srgbClr val="FF0000">
              <a:alpha val="23000"/>
            </a:srgbClr>
          </a:solidFill>
          <a:ln>
            <a:solidFill>
              <a:srgbClr val="FF0000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40 Elipse"/>
          <p:cNvSpPr/>
          <p:nvPr/>
        </p:nvSpPr>
        <p:spPr>
          <a:xfrm>
            <a:off x="755576" y="1700808"/>
            <a:ext cx="6696744" cy="288032"/>
          </a:xfrm>
          <a:prstGeom prst="ellipse">
            <a:avLst/>
          </a:prstGeom>
          <a:solidFill>
            <a:srgbClr val="FF0000">
              <a:alpha val="23000"/>
            </a:srgbClr>
          </a:solidFill>
          <a:ln>
            <a:solidFill>
              <a:srgbClr val="FF0000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40 Elipse"/>
          <p:cNvSpPr/>
          <p:nvPr/>
        </p:nvSpPr>
        <p:spPr>
          <a:xfrm>
            <a:off x="683568" y="2132856"/>
            <a:ext cx="7416824" cy="792088"/>
          </a:xfrm>
          <a:prstGeom prst="ellipse">
            <a:avLst/>
          </a:prstGeom>
          <a:solidFill>
            <a:srgbClr val="FF0000">
              <a:alpha val="23000"/>
            </a:srgbClr>
          </a:solidFill>
          <a:ln>
            <a:solidFill>
              <a:srgbClr val="FF0000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40 Elipse"/>
          <p:cNvSpPr/>
          <p:nvPr/>
        </p:nvSpPr>
        <p:spPr>
          <a:xfrm>
            <a:off x="755576" y="3068960"/>
            <a:ext cx="7272808" cy="720080"/>
          </a:xfrm>
          <a:prstGeom prst="ellipse">
            <a:avLst/>
          </a:prstGeom>
          <a:solidFill>
            <a:srgbClr val="FF0000">
              <a:alpha val="23000"/>
            </a:srgbClr>
          </a:solidFill>
          <a:ln>
            <a:solidFill>
              <a:srgbClr val="FF0000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40 Elipse"/>
          <p:cNvSpPr/>
          <p:nvPr/>
        </p:nvSpPr>
        <p:spPr>
          <a:xfrm>
            <a:off x="827584" y="3933056"/>
            <a:ext cx="6984776" cy="864096"/>
          </a:xfrm>
          <a:prstGeom prst="ellipse">
            <a:avLst/>
          </a:prstGeom>
          <a:solidFill>
            <a:srgbClr val="FF0000">
              <a:alpha val="23000"/>
            </a:srgbClr>
          </a:solidFill>
          <a:ln>
            <a:solidFill>
              <a:srgbClr val="FF0000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40 Elipse"/>
          <p:cNvSpPr/>
          <p:nvPr/>
        </p:nvSpPr>
        <p:spPr>
          <a:xfrm>
            <a:off x="755576" y="4869160"/>
            <a:ext cx="6696744" cy="216024"/>
          </a:xfrm>
          <a:prstGeom prst="ellipse">
            <a:avLst/>
          </a:prstGeom>
          <a:solidFill>
            <a:srgbClr val="FF0000">
              <a:alpha val="23000"/>
            </a:srgbClr>
          </a:solidFill>
          <a:ln>
            <a:solidFill>
              <a:srgbClr val="FF0000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40 Elipse"/>
          <p:cNvSpPr/>
          <p:nvPr/>
        </p:nvSpPr>
        <p:spPr>
          <a:xfrm>
            <a:off x="827584" y="5229200"/>
            <a:ext cx="6336704" cy="216024"/>
          </a:xfrm>
          <a:prstGeom prst="ellipse">
            <a:avLst/>
          </a:prstGeom>
          <a:solidFill>
            <a:srgbClr val="FF0000">
              <a:alpha val="23000"/>
            </a:srgbClr>
          </a:solidFill>
          <a:ln>
            <a:solidFill>
              <a:srgbClr val="FF0000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40 Elipse"/>
          <p:cNvSpPr/>
          <p:nvPr/>
        </p:nvSpPr>
        <p:spPr>
          <a:xfrm>
            <a:off x="755576" y="5661248"/>
            <a:ext cx="6408712" cy="288032"/>
          </a:xfrm>
          <a:prstGeom prst="ellipse">
            <a:avLst/>
          </a:prstGeom>
          <a:solidFill>
            <a:srgbClr val="FF0000">
              <a:alpha val="23000"/>
            </a:srgbClr>
          </a:solidFill>
          <a:ln>
            <a:solidFill>
              <a:srgbClr val="FF0000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40 Elipse"/>
          <p:cNvSpPr/>
          <p:nvPr/>
        </p:nvSpPr>
        <p:spPr>
          <a:xfrm>
            <a:off x="755576" y="6021288"/>
            <a:ext cx="5544616" cy="288032"/>
          </a:xfrm>
          <a:prstGeom prst="ellipse">
            <a:avLst/>
          </a:prstGeom>
          <a:solidFill>
            <a:srgbClr val="FF0000">
              <a:alpha val="23000"/>
            </a:srgbClr>
          </a:solidFill>
          <a:ln>
            <a:solidFill>
              <a:srgbClr val="FF0000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uadroTexto 14"/>
          <p:cNvSpPr txBox="1"/>
          <p:nvPr/>
        </p:nvSpPr>
        <p:spPr>
          <a:xfrm>
            <a:off x="8388423" y="1700808"/>
            <a:ext cx="457971" cy="400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6862A"/>
                </a:solidFill>
              </a:rPr>
              <a:t>R</a:t>
            </a:r>
            <a:endParaRPr lang="es-ES" sz="2000" b="1" dirty="0">
              <a:solidFill>
                <a:srgbClr val="F6862A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8421068" y="2320904"/>
            <a:ext cx="425328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33CC"/>
                </a:solidFill>
              </a:rPr>
              <a:t>S</a:t>
            </a:r>
            <a:r>
              <a:rPr lang="es-ES" sz="2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ES" sz="2000" b="1" dirty="0" smtClean="0">
                <a:solidFill>
                  <a:srgbClr val="80FF00"/>
                </a:solidFill>
              </a:rPr>
              <a:t>M</a:t>
            </a:r>
            <a:endParaRPr lang="es-ES" sz="2000" b="1" dirty="0">
              <a:solidFill>
                <a:srgbClr val="80FF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8414347" y="3303316"/>
            <a:ext cx="432048" cy="400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A</a:t>
            </a:r>
            <a:endParaRPr lang="es-ES" sz="2000" b="1" dirty="0">
              <a:solidFill>
                <a:schemeClr val="accent3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8388422" y="4111373"/>
            <a:ext cx="457973" cy="400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660603587"/>
      </p:ext>
    </p:extLst>
  </p:cSld>
  <p:clrMapOvr>
    <a:masterClrMapping/>
  </p:clrMapOvr>
  <p:transition xmlns:p14="http://schemas.microsoft.com/office/powerpoint/2010/main" advTm="28157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 txBox="1">
            <a:spLocks/>
          </p:cNvSpPr>
          <p:nvPr/>
        </p:nvSpPr>
        <p:spPr>
          <a:xfrm>
            <a:off x="0" y="274638"/>
            <a:ext cx="9144000" cy="43971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GB" sz="2800" b="1" spc="-80" dirty="0" smtClean="0">
                <a:solidFill>
                  <a:srgbClr val="7A0029"/>
                </a:solidFill>
                <a:latin typeface="Arial Narrow" pitchFamily="34" charset="0"/>
                <a:cs typeface="Times New Roman" pitchFamily="18" charset="0"/>
              </a:rPr>
              <a:t>PPI-template Example</a:t>
            </a:r>
            <a:endParaRPr lang="en-GB" sz="2400" spc="-8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096864"/>
              </p:ext>
            </p:extLst>
          </p:nvPr>
        </p:nvGraphicFramePr>
        <p:xfrm>
          <a:off x="251520" y="1100544"/>
          <a:ext cx="8496944" cy="479043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32248"/>
                <a:gridCol w="6264696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800" i="1" dirty="0" smtClean="0"/>
                        <a:t>PPI-</a:t>
                      </a:r>
                      <a:r>
                        <a:rPr lang="es-ES" sz="1800" i="0" dirty="0" smtClean="0">
                          <a:solidFill>
                            <a:srgbClr val="DA004E"/>
                          </a:solidFill>
                        </a:rPr>
                        <a:t>005</a:t>
                      </a:r>
                      <a:endParaRPr lang="es-ES" sz="1800" i="0" dirty="0">
                        <a:solidFill>
                          <a:srgbClr val="DA004E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i="0" dirty="0" err="1" smtClean="0">
                          <a:solidFill>
                            <a:srgbClr val="DA004E"/>
                          </a:solidFill>
                        </a:rPr>
                        <a:t>Average</a:t>
                      </a:r>
                      <a:r>
                        <a:rPr lang="es-ES" sz="1800" b="0" i="0" dirty="0" smtClean="0">
                          <a:solidFill>
                            <a:srgbClr val="DA004E"/>
                          </a:solidFill>
                        </a:rPr>
                        <a:t> time of RFC </a:t>
                      </a:r>
                      <a:r>
                        <a:rPr lang="es-ES" sz="1800" b="0" i="0" dirty="0" err="1" smtClean="0">
                          <a:solidFill>
                            <a:srgbClr val="DA004E"/>
                          </a:solidFill>
                        </a:rPr>
                        <a:t>analysis</a:t>
                      </a:r>
                      <a:endParaRPr lang="es-ES" sz="1800" b="0" i="0" dirty="0">
                        <a:solidFill>
                          <a:srgbClr val="DA004E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1" dirty="0" err="1" smtClean="0"/>
                        <a:t>Process</a:t>
                      </a:r>
                      <a:endParaRPr lang="es-ES" sz="1800" b="1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i="0" dirty="0" err="1" smtClean="0">
                          <a:solidFill>
                            <a:srgbClr val="DA004E"/>
                          </a:solidFill>
                        </a:rPr>
                        <a:t>Request</a:t>
                      </a:r>
                      <a:r>
                        <a:rPr lang="es-ES" sz="1800" i="0" baseline="0" dirty="0" smtClean="0">
                          <a:solidFill>
                            <a:srgbClr val="DA004E"/>
                          </a:solidFill>
                        </a:rPr>
                        <a:t> </a:t>
                      </a:r>
                      <a:r>
                        <a:rPr lang="es-ES" sz="1800" i="0" baseline="0" dirty="0" err="1" smtClean="0">
                          <a:solidFill>
                            <a:srgbClr val="DA004E"/>
                          </a:solidFill>
                        </a:rPr>
                        <a:t>for</a:t>
                      </a:r>
                      <a:r>
                        <a:rPr lang="es-ES" sz="1800" i="0" baseline="0" dirty="0" smtClean="0">
                          <a:solidFill>
                            <a:srgbClr val="DA004E"/>
                          </a:solidFill>
                        </a:rPr>
                        <a:t> </a:t>
                      </a:r>
                      <a:r>
                        <a:rPr lang="es-ES" sz="1800" i="0" baseline="0" dirty="0" err="1" smtClean="0">
                          <a:solidFill>
                            <a:srgbClr val="DA004E"/>
                          </a:solidFill>
                        </a:rPr>
                        <a:t>change</a:t>
                      </a:r>
                      <a:r>
                        <a:rPr lang="es-ES" sz="1800" i="0" baseline="0" dirty="0" smtClean="0">
                          <a:solidFill>
                            <a:srgbClr val="DA004E"/>
                          </a:solidFill>
                        </a:rPr>
                        <a:t> (RFC)</a:t>
                      </a:r>
                      <a:endParaRPr lang="es-ES" sz="1800" i="1" dirty="0">
                        <a:solidFill>
                          <a:srgbClr val="DA004E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1" dirty="0" err="1" smtClean="0"/>
                        <a:t>Goals</a:t>
                      </a:r>
                      <a:endParaRPr lang="es-ES" sz="1800" b="1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ES" sz="1800" i="0" dirty="0" smtClean="0">
                          <a:solidFill>
                            <a:srgbClr val="DA004E"/>
                          </a:solidFill>
                        </a:rPr>
                        <a:t>BG-002: </a:t>
                      </a:r>
                      <a:r>
                        <a:rPr lang="es-ES" sz="1800" i="0" dirty="0" err="1" smtClean="0">
                          <a:solidFill>
                            <a:srgbClr val="DA004E"/>
                          </a:solidFill>
                        </a:rPr>
                        <a:t>Improve</a:t>
                      </a:r>
                      <a:r>
                        <a:rPr lang="es-ES" sz="1800" i="0" dirty="0" smtClean="0">
                          <a:solidFill>
                            <a:srgbClr val="DA004E"/>
                          </a:solidFill>
                        </a:rPr>
                        <a:t> </a:t>
                      </a:r>
                      <a:r>
                        <a:rPr lang="es-ES" sz="1800" i="0" dirty="0" err="1" smtClean="0">
                          <a:solidFill>
                            <a:srgbClr val="DA004E"/>
                          </a:solidFill>
                        </a:rPr>
                        <a:t>customer</a:t>
                      </a:r>
                      <a:r>
                        <a:rPr lang="es-ES" sz="1800" i="0" dirty="0" smtClean="0">
                          <a:solidFill>
                            <a:srgbClr val="DA004E"/>
                          </a:solidFill>
                        </a:rPr>
                        <a:t> </a:t>
                      </a:r>
                      <a:r>
                        <a:rPr lang="es-ES" sz="1800" i="0" dirty="0" err="1" smtClean="0">
                          <a:solidFill>
                            <a:srgbClr val="DA004E"/>
                          </a:solidFill>
                        </a:rPr>
                        <a:t>satisfaction</a:t>
                      </a:r>
                      <a:endParaRPr lang="es-ES" sz="1800" i="0" dirty="0" smtClean="0">
                        <a:solidFill>
                          <a:srgbClr val="DA004E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ES" sz="1800" i="0" dirty="0" smtClean="0">
                          <a:solidFill>
                            <a:srgbClr val="DA004E"/>
                          </a:solidFill>
                        </a:rPr>
                        <a:t>BG-014: Reduce RFC</a:t>
                      </a:r>
                      <a:r>
                        <a:rPr lang="es-ES" sz="1800" i="0" baseline="0" dirty="0" smtClean="0">
                          <a:solidFill>
                            <a:srgbClr val="DA004E"/>
                          </a:solidFill>
                        </a:rPr>
                        <a:t> </a:t>
                      </a:r>
                      <a:r>
                        <a:rPr lang="es-ES" sz="1800" i="0" dirty="0" smtClean="0">
                          <a:solidFill>
                            <a:srgbClr val="DA004E"/>
                          </a:solidFill>
                        </a:rPr>
                        <a:t>response time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1" dirty="0" err="1" smtClean="0"/>
                        <a:t>MeasureDefinition</a:t>
                      </a:r>
                      <a:endParaRPr lang="es-ES" sz="1800" b="1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 err="1" smtClean="0"/>
                        <a:t>The</a:t>
                      </a:r>
                      <a:r>
                        <a:rPr lang="es-ES" sz="1800" dirty="0" smtClean="0"/>
                        <a:t> PPI </a:t>
                      </a:r>
                      <a:r>
                        <a:rPr lang="es-ES" sz="1800" dirty="0" err="1" smtClean="0"/>
                        <a:t>is</a:t>
                      </a:r>
                      <a:r>
                        <a:rPr lang="es-ES" sz="1800" dirty="0" smtClean="0"/>
                        <a:t> </a:t>
                      </a:r>
                      <a:r>
                        <a:rPr lang="es-ES" sz="1800" dirty="0" err="1" smtClean="0"/>
                        <a:t>calculated</a:t>
                      </a:r>
                      <a:r>
                        <a:rPr lang="es-ES" sz="1800" dirty="0" smtClean="0"/>
                        <a:t> as </a:t>
                      </a:r>
                      <a:r>
                        <a:rPr lang="es-ES" sz="1800" i="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ES" sz="1800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800" i="0" dirty="0" err="1" smtClean="0">
                          <a:solidFill>
                            <a:schemeClr val="tx1"/>
                          </a:solidFill>
                        </a:rPr>
                        <a:t>average</a:t>
                      </a:r>
                      <a:r>
                        <a:rPr lang="es-ES" sz="1800" i="0" dirty="0" smtClean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es-ES" sz="1800" i="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ES" sz="1800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800" i="0" dirty="0" err="1" smtClean="0">
                          <a:solidFill>
                            <a:schemeClr val="tx1"/>
                          </a:solidFill>
                        </a:rPr>
                        <a:t>duration</a:t>
                      </a:r>
                      <a:r>
                        <a:rPr lang="es-ES" sz="1800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800" i="0" dirty="0" err="1" smtClean="0">
                          <a:solidFill>
                            <a:schemeClr val="tx1"/>
                          </a:solidFill>
                        </a:rPr>
                        <a:t>between</a:t>
                      </a:r>
                      <a:r>
                        <a:rPr lang="es-ES" sz="1800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800" i="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ES" sz="1800" i="0" dirty="0" smtClean="0">
                          <a:solidFill>
                            <a:schemeClr val="tx1"/>
                          </a:solidFill>
                        </a:rPr>
                        <a:t> time </a:t>
                      </a:r>
                      <a:r>
                        <a:rPr lang="es-ES" sz="1800" i="0" dirty="0" err="1" smtClean="0">
                          <a:solidFill>
                            <a:schemeClr val="tx1"/>
                          </a:solidFill>
                        </a:rPr>
                        <a:t>instants</a:t>
                      </a:r>
                      <a:r>
                        <a:rPr lang="es-ES" sz="1800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800" i="0" dirty="0" err="1" smtClean="0">
                          <a:solidFill>
                            <a:schemeClr val="tx1"/>
                          </a:solidFill>
                        </a:rPr>
                        <a:t>when</a:t>
                      </a:r>
                      <a:r>
                        <a:rPr lang="es-E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800" dirty="0" err="1" smtClean="0">
                          <a:solidFill>
                            <a:srgbClr val="DA004E"/>
                          </a:solidFill>
                        </a:rPr>
                        <a:t>activity</a:t>
                      </a:r>
                      <a:r>
                        <a:rPr lang="es-ES" sz="1800" dirty="0" smtClean="0">
                          <a:solidFill>
                            <a:srgbClr val="DA004E"/>
                          </a:solidFill>
                        </a:rPr>
                        <a:t> RFC </a:t>
                      </a:r>
                      <a:r>
                        <a:rPr lang="es-ES" sz="1800" dirty="0" err="1" smtClean="0">
                          <a:solidFill>
                            <a:srgbClr val="DA004E"/>
                          </a:solidFill>
                        </a:rPr>
                        <a:t>analysis</a:t>
                      </a:r>
                      <a:r>
                        <a:rPr lang="es-ES" sz="1800" dirty="0" smtClean="0">
                          <a:solidFill>
                            <a:srgbClr val="DA004E"/>
                          </a:solidFill>
                        </a:rPr>
                        <a:t> </a:t>
                      </a:r>
                      <a:r>
                        <a:rPr lang="es-ES" i="0" dirty="0" err="1" smtClean="0">
                          <a:solidFill>
                            <a:schemeClr val="tx1"/>
                          </a:solidFill>
                        </a:rPr>
                        <a:t>becomes</a:t>
                      </a:r>
                      <a:r>
                        <a:rPr lang="es-ES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800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800" i="0" dirty="0" smtClean="0">
                          <a:solidFill>
                            <a:srgbClr val="DA004E"/>
                          </a:solidFill>
                        </a:rPr>
                        <a:t>active</a:t>
                      </a:r>
                      <a:r>
                        <a:rPr lang="es-ES" sz="1800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800" i="0" dirty="0" smtClean="0">
                          <a:solidFill>
                            <a:schemeClr val="tx1"/>
                          </a:solidFill>
                        </a:rPr>
                        <a:t>and </a:t>
                      </a:r>
                      <a:r>
                        <a:rPr lang="es-ES" sz="1800" i="0" dirty="0" err="1" smtClean="0">
                          <a:solidFill>
                            <a:schemeClr val="tx1"/>
                          </a:solidFill>
                        </a:rPr>
                        <a:t>when</a:t>
                      </a:r>
                      <a:r>
                        <a:rPr lang="es-ES" sz="1800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800" dirty="0" err="1" smtClean="0">
                          <a:solidFill>
                            <a:srgbClr val="DA004E"/>
                          </a:solidFill>
                        </a:rPr>
                        <a:t>activity</a:t>
                      </a:r>
                      <a:r>
                        <a:rPr lang="es-ES" sz="1800" dirty="0" smtClean="0">
                          <a:solidFill>
                            <a:srgbClr val="DA004E"/>
                          </a:solidFill>
                        </a:rPr>
                        <a:t> RFC </a:t>
                      </a:r>
                      <a:r>
                        <a:rPr lang="es-ES" sz="1800" dirty="0" err="1" smtClean="0">
                          <a:solidFill>
                            <a:srgbClr val="DA004E"/>
                          </a:solidFill>
                        </a:rPr>
                        <a:t>analysis</a:t>
                      </a:r>
                      <a:r>
                        <a:rPr lang="es-ES" sz="1800" dirty="0" smtClean="0">
                          <a:solidFill>
                            <a:srgbClr val="DA004E"/>
                          </a:solidFill>
                        </a:rPr>
                        <a:t> </a:t>
                      </a:r>
                      <a:r>
                        <a:rPr lang="es-ES" i="0" dirty="0" err="1" smtClean="0">
                          <a:solidFill>
                            <a:schemeClr val="tx1"/>
                          </a:solidFill>
                        </a:rPr>
                        <a:t>becomes</a:t>
                      </a:r>
                      <a:r>
                        <a:rPr lang="es-ES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800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800" i="0" dirty="0" err="1" smtClean="0">
                          <a:solidFill>
                            <a:srgbClr val="DA004E"/>
                          </a:solidFill>
                        </a:rPr>
                        <a:t>completed</a:t>
                      </a:r>
                      <a:endParaRPr lang="es-ES" sz="1800" i="0" dirty="0" smtClean="0">
                        <a:solidFill>
                          <a:srgbClr val="DA004E"/>
                        </a:solidFill>
                        <a:latin typeface="Apple Chancery"/>
                        <a:cs typeface="Apple Chancery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Target</a:t>
                      </a:r>
                      <a:endParaRPr lang="es-ES" sz="1800" b="1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err="1" smtClean="0"/>
                        <a:t>The</a:t>
                      </a:r>
                      <a:r>
                        <a:rPr lang="es-ES" sz="1800" dirty="0" smtClean="0"/>
                        <a:t> PPI </a:t>
                      </a:r>
                      <a:r>
                        <a:rPr lang="es-ES" sz="1800" dirty="0" err="1" smtClean="0"/>
                        <a:t>value</a:t>
                      </a:r>
                      <a:r>
                        <a:rPr lang="es-ES" sz="1800" dirty="0" smtClean="0"/>
                        <a:t> </a:t>
                      </a:r>
                      <a:r>
                        <a:rPr lang="es-ES" sz="1800" dirty="0" err="1" smtClean="0"/>
                        <a:t>must</a:t>
                      </a:r>
                      <a:r>
                        <a:rPr lang="es-ES" sz="1800" dirty="0" smtClean="0"/>
                        <a:t> be </a:t>
                      </a:r>
                      <a:r>
                        <a:rPr lang="es-ES" sz="1800" dirty="0" err="1" smtClean="0"/>
                        <a:t>lower</a:t>
                      </a:r>
                      <a:r>
                        <a:rPr lang="es-ES" sz="1800" dirty="0" smtClean="0"/>
                        <a:t> </a:t>
                      </a:r>
                      <a:r>
                        <a:rPr lang="es-ES" sz="1800" dirty="0" err="1" smtClean="0"/>
                        <a:t>than</a:t>
                      </a:r>
                      <a:r>
                        <a:rPr lang="es-ES" sz="1800" dirty="0" smtClean="0"/>
                        <a:t> </a:t>
                      </a:r>
                      <a:r>
                        <a:rPr lang="es-ES" sz="1800" dirty="0" err="1" smtClean="0"/>
                        <a:t>or</a:t>
                      </a:r>
                      <a:r>
                        <a:rPr lang="es-ES" sz="1800" dirty="0" smtClean="0"/>
                        <a:t> </a:t>
                      </a:r>
                      <a:r>
                        <a:rPr lang="es-ES" sz="1800" dirty="0" err="1" smtClean="0"/>
                        <a:t>equal</a:t>
                      </a:r>
                      <a:r>
                        <a:rPr lang="es-ES" sz="1800" baseline="0" dirty="0" smtClean="0"/>
                        <a:t> </a:t>
                      </a:r>
                      <a:r>
                        <a:rPr lang="es-ES" sz="1800" baseline="0" dirty="0" err="1" smtClean="0"/>
                        <a:t>to</a:t>
                      </a:r>
                      <a:r>
                        <a:rPr lang="es-ES" sz="1800" dirty="0" smtClean="0"/>
                        <a:t> </a:t>
                      </a:r>
                      <a:r>
                        <a:rPr lang="es-ES" sz="1800" dirty="0" smtClean="0">
                          <a:solidFill>
                            <a:srgbClr val="DA004E"/>
                          </a:solidFill>
                        </a:rPr>
                        <a:t>1 </a:t>
                      </a:r>
                      <a:r>
                        <a:rPr lang="es-ES" sz="1800" dirty="0" err="1" smtClean="0">
                          <a:solidFill>
                            <a:srgbClr val="DA004E"/>
                          </a:solidFill>
                        </a:rPr>
                        <a:t>working</a:t>
                      </a:r>
                      <a:r>
                        <a:rPr lang="es-ES" sz="1800" dirty="0" smtClean="0">
                          <a:solidFill>
                            <a:srgbClr val="DA004E"/>
                          </a:solidFill>
                        </a:rPr>
                        <a:t> </a:t>
                      </a:r>
                      <a:r>
                        <a:rPr lang="es-ES" sz="1800" dirty="0" err="1" smtClean="0">
                          <a:solidFill>
                            <a:srgbClr val="DA004E"/>
                          </a:solidFill>
                        </a:rPr>
                        <a:t>day</a:t>
                      </a:r>
                      <a:endParaRPr lang="es-ES" sz="1800" dirty="0" smtClean="0">
                        <a:solidFill>
                          <a:srgbClr val="DA004E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1" dirty="0" err="1" smtClean="0"/>
                        <a:t>Scope</a:t>
                      </a:r>
                      <a:endParaRPr lang="es-ES" sz="1800" b="1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err="1" smtClean="0"/>
                        <a:t>The</a:t>
                      </a:r>
                      <a:r>
                        <a:rPr lang="es-ES" sz="1800" dirty="0" smtClean="0"/>
                        <a:t> </a:t>
                      </a:r>
                      <a:r>
                        <a:rPr lang="es-ES" sz="1800" dirty="0" err="1" smtClean="0"/>
                        <a:t>process</a:t>
                      </a:r>
                      <a:r>
                        <a:rPr lang="es-ES" sz="1800" dirty="0" smtClean="0"/>
                        <a:t> </a:t>
                      </a:r>
                      <a:r>
                        <a:rPr lang="es-ES" sz="1800" dirty="0" err="1" smtClean="0"/>
                        <a:t>instances</a:t>
                      </a:r>
                      <a:r>
                        <a:rPr lang="es-ES" sz="1800" baseline="0" dirty="0" smtClean="0"/>
                        <a:t> </a:t>
                      </a:r>
                      <a:r>
                        <a:rPr lang="es-ES" sz="1800" baseline="0" dirty="0" err="1" smtClean="0"/>
                        <a:t>considered</a:t>
                      </a:r>
                      <a:r>
                        <a:rPr lang="es-ES" sz="1800" baseline="0" dirty="0" smtClean="0"/>
                        <a:t> </a:t>
                      </a:r>
                      <a:r>
                        <a:rPr lang="es-ES" sz="1800" baseline="0" dirty="0" err="1" smtClean="0"/>
                        <a:t>for</a:t>
                      </a:r>
                      <a:r>
                        <a:rPr lang="es-ES" sz="1800" baseline="0" dirty="0" smtClean="0"/>
                        <a:t> </a:t>
                      </a:r>
                      <a:r>
                        <a:rPr lang="es-ES" sz="1800" baseline="0" dirty="0" err="1" smtClean="0"/>
                        <a:t>this</a:t>
                      </a:r>
                      <a:r>
                        <a:rPr lang="es-ES" sz="1800" baseline="0" dirty="0" smtClean="0"/>
                        <a:t> PPI are </a:t>
                      </a:r>
                      <a:r>
                        <a:rPr lang="es-ES" sz="1800" baseline="0" dirty="0" err="1" smtClean="0"/>
                        <a:t>those</a:t>
                      </a:r>
                      <a:r>
                        <a:rPr lang="es-ES" sz="1800" baseline="0" dirty="0" smtClean="0"/>
                        <a:t> in </a:t>
                      </a:r>
                      <a:r>
                        <a:rPr lang="es-ES" sz="1800" baseline="0" dirty="0" err="1" smtClean="0"/>
                        <a:t>Last</a:t>
                      </a:r>
                      <a:r>
                        <a:rPr lang="es-ES" sz="1800" baseline="0" dirty="0" smtClean="0"/>
                        <a:t>  </a:t>
                      </a:r>
                      <a:r>
                        <a:rPr lang="es-ES" sz="1800" baseline="0" dirty="0" smtClean="0">
                          <a:solidFill>
                            <a:srgbClr val="DA004E"/>
                          </a:solidFill>
                        </a:rPr>
                        <a:t>100</a:t>
                      </a:r>
                      <a:r>
                        <a:rPr lang="es-ES" sz="1800" baseline="0" dirty="0" smtClean="0">
                          <a:solidFill>
                            <a:srgbClr val="29B8FF"/>
                          </a:solidFill>
                        </a:rPr>
                        <a:t> </a:t>
                      </a:r>
                      <a:r>
                        <a:rPr lang="es-ES" sz="1800" baseline="0" dirty="0" err="1" smtClean="0">
                          <a:solidFill>
                            <a:schemeClr val="tx1"/>
                          </a:solidFill>
                        </a:rPr>
                        <a:t>instances</a:t>
                      </a:r>
                      <a:r>
                        <a:rPr lang="es-E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800" baseline="0" dirty="0" err="1" smtClean="0">
                          <a:solidFill>
                            <a:srgbClr val="141414"/>
                          </a:solidFill>
                        </a:rPr>
                        <a:t>scope</a:t>
                      </a:r>
                      <a:endParaRPr lang="es-E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1" dirty="0" err="1" smtClean="0"/>
                        <a:t>Source</a:t>
                      </a:r>
                      <a:endParaRPr lang="es-ES" sz="1800" b="1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i="0" dirty="0" err="1" smtClean="0">
                          <a:solidFill>
                            <a:srgbClr val="DA004E"/>
                          </a:solidFill>
                        </a:rPr>
                        <a:t>Event</a:t>
                      </a:r>
                      <a:r>
                        <a:rPr lang="es-ES" sz="1800" i="0" baseline="0" dirty="0" smtClean="0">
                          <a:solidFill>
                            <a:srgbClr val="DA004E"/>
                          </a:solidFill>
                        </a:rPr>
                        <a:t> </a:t>
                      </a:r>
                      <a:r>
                        <a:rPr lang="es-ES" sz="1800" i="0" baseline="0" dirty="0" err="1" smtClean="0">
                          <a:solidFill>
                            <a:srgbClr val="DA004E"/>
                          </a:solidFill>
                        </a:rPr>
                        <a:t>logs</a:t>
                      </a:r>
                      <a:r>
                        <a:rPr lang="es-ES" sz="1800" i="0" baseline="0" dirty="0" smtClean="0">
                          <a:solidFill>
                            <a:srgbClr val="DA004E"/>
                          </a:solidFill>
                        </a:rPr>
                        <a:t> of BPMS</a:t>
                      </a:r>
                      <a:endParaRPr lang="es-ES" sz="1800" dirty="0">
                        <a:solidFill>
                          <a:srgbClr val="DA004E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1" dirty="0" err="1" smtClean="0"/>
                        <a:t>Responsible</a:t>
                      </a:r>
                      <a:endParaRPr lang="es-ES" sz="1800" b="1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i="0" dirty="0" err="1" smtClean="0">
                          <a:solidFill>
                            <a:srgbClr val="DA004E"/>
                          </a:solidFill>
                        </a:rPr>
                        <a:t>Planning</a:t>
                      </a:r>
                      <a:r>
                        <a:rPr lang="es-ES" sz="1800" i="0" baseline="0" dirty="0" smtClean="0">
                          <a:solidFill>
                            <a:srgbClr val="DA004E"/>
                          </a:solidFill>
                        </a:rPr>
                        <a:t> and </a:t>
                      </a:r>
                      <a:r>
                        <a:rPr lang="es-ES" sz="1800" i="0" baseline="0" dirty="0" err="1" smtClean="0">
                          <a:solidFill>
                            <a:srgbClr val="DA004E"/>
                          </a:solidFill>
                        </a:rPr>
                        <a:t>quality</a:t>
                      </a:r>
                      <a:r>
                        <a:rPr lang="es-ES" sz="1800" i="0" baseline="0" dirty="0" smtClean="0">
                          <a:solidFill>
                            <a:srgbClr val="DA004E"/>
                          </a:solidFill>
                        </a:rPr>
                        <a:t> manager</a:t>
                      </a:r>
                      <a:endParaRPr lang="es-ES" sz="1800" dirty="0">
                        <a:solidFill>
                          <a:srgbClr val="DA004E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1" dirty="0" err="1" smtClean="0"/>
                        <a:t>Informed</a:t>
                      </a:r>
                      <a:endParaRPr lang="es-ES" sz="1800" b="1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err="1" smtClean="0">
                          <a:solidFill>
                            <a:srgbClr val="DA004E"/>
                          </a:solidFill>
                        </a:rPr>
                        <a:t>Chief</a:t>
                      </a:r>
                      <a:r>
                        <a:rPr lang="es-ES" sz="1800" baseline="0" dirty="0" smtClean="0">
                          <a:solidFill>
                            <a:srgbClr val="DA004E"/>
                          </a:solidFill>
                        </a:rPr>
                        <a:t> </a:t>
                      </a:r>
                      <a:r>
                        <a:rPr lang="es-ES" sz="1800" dirty="0" err="1" smtClean="0">
                          <a:solidFill>
                            <a:srgbClr val="DA004E"/>
                          </a:solidFill>
                        </a:rPr>
                        <a:t>Information</a:t>
                      </a:r>
                      <a:r>
                        <a:rPr lang="es-ES" sz="1800" dirty="0" smtClean="0">
                          <a:solidFill>
                            <a:srgbClr val="DA004E"/>
                          </a:solidFill>
                        </a:rPr>
                        <a:t> </a:t>
                      </a:r>
                      <a:r>
                        <a:rPr lang="es-ES" sz="1800" dirty="0" err="1" smtClean="0">
                          <a:solidFill>
                            <a:srgbClr val="DA004E"/>
                          </a:solidFill>
                        </a:rPr>
                        <a:t>Officer</a:t>
                      </a:r>
                      <a:r>
                        <a:rPr lang="es-ES" sz="1800" dirty="0" smtClean="0">
                          <a:solidFill>
                            <a:srgbClr val="DA004E"/>
                          </a:solidFill>
                        </a:rPr>
                        <a:t> (CIO)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1" dirty="0" err="1" smtClean="0"/>
                        <a:t>Comments</a:t>
                      </a:r>
                      <a:endParaRPr lang="es-ES" sz="1800" b="1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err="1" smtClean="0">
                          <a:solidFill>
                            <a:srgbClr val="DA004E"/>
                          </a:solidFill>
                        </a:rPr>
                        <a:t>Most</a:t>
                      </a:r>
                      <a:r>
                        <a:rPr lang="es-ES" sz="1800" baseline="0" dirty="0" smtClean="0">
                          <a:solidFill>
                            <a:srgbClr val="DA004E"/>
                          </a:solidFill>
                        </a:rPr>
                        <a:t> </a:t>
                      </a:r>
                      <a:r>
                        <a:rPr lang="es-ES" sz="1800" baseline="0" dirty="0" err="1" smtClean="0">
                          <a:solidFill>
                            <a:srgbClr val="DA004E"/>
                          </a:solidFill>
                        </a:rPr>
                        <a:t>RFCs</a:t>
                      </a:r>
                      <a:r>
                        <a:rPr lang="es-ES" sz="1800" baseline="0" dirty="0" smtClean="0">
                          <a:solidFill>
                            <a:srgbClr val="DA004E"/>
                          </a:solidFill>
                        </a:rPr>
                        <a:t> are </a:t>
                      </a:r>
                      <a:r>
                        <a:rPr lang="es-ES" sz="1800" baseline="0" dirty="0" err="1" smtClean="0">
                          <a:solidFill>
                            <a:srgbClr val="DA004E"/>
                          </a:solidFill>
                        </a:rPr>
                        <a:t>created</a:t>
                      </a:r>
                      <a:r>
                        <a:rPr lang="es-ES" sz="1800" baseline="0" dirty="0" smtClean="0">
                          <a:solidFill>
                            <a:srgbClr val="DA004E"/>
                          </a:solidFill>
                        </a:rPr>
                        <a:t> </a:t>
                      </a:r>
                      <a:r>
                        <a:rPr lang="es-ES" sz="1800" baseline="0" dirty="0" err="1" smtClean="0">
                          <a:solidFill>
                            <a:srgbClr val="DA004E"/>
                          </a:solidFill>
                        </a:rPr>
                        <a:t>after</a:t>
                      </a:r>
                      <a:r>
                        <a:rPr lang="es-ES" sz="1800" baseline="0" dirty="0" smtClean="0">
                          <a:solidFill>
                            <a:srgbClr val="DA004E"/>
                          </a:solidFill>
                        </a:rPr>
                        <a:t> 12:00</a:t>
                      </a:r>
                      <a:endParaRPr lang="es-ES" sz="1800" dirty="0">
                        <a:solidFill>
                          <a:srgbClr val="DA004E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6568901"/>
      </p:ext>
    </p:extLst>
  </p:cSld>
  <p:clrMapOvr>
    <a:masterClrMapping/>
  </p:clrMapOvr>
  <p:transition xmlns:p14="http://schemas.microsoft.com/office/powerpoint/2010/main" advTm="28157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L-Patterns for PPI Specification</a:t>
            </a:r>
          </a:p>
        </p:txBody>
      </p:sp>
      <p:sp>
        <p:nvSpPr>
          <p:cNvPr id="11269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1460C6-7519-4FA0-B15C-B3B61973CAFA}" type="slidenum">
              <a:rPr lang="es-ES" smtClean="0"/>
              <a:pPr/>
              <a:t>65</a:t>
            </a:fld>
            <a:endParaRPr lang="es-ES" dirty="0" smtClean="0"/>
          </a:p>
        </p:txBody>
      </p:sp>
      <p:sp>
        <p:nvSpPr>
          <p:cNvPr id="9" name="CuadroTexto 8"/>
          <p:cNvSpPr txBox="1"/>
          <p:nvPr/>
        </p:nvSpPr>
        <p:spPr>
          <a:xfrm>
            <a:off x="395536" y="2708920"/>
            <a:ext cx="345638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Where</a:t>
            </a:r>
            <a:r>
              <a:rPr lang="es-ES" dirty="0" smtClean="0">
                <a:solidFill>
                  <a:schemeClr val="tx1"/>
                </a:solidFill>
              </a:rPr>
              <a:t> &lt;</a:t>
            </a:r>
            <a:r>
              <a:rPr lang="es-ES" dirty="0" err="1" smtClean="0">
                <a:solidFill>
                  <a:schemeClr val="tx1"/>
                </a:solidFill>
              </a:rPr>
              <a:t>event</a:t>
            </a:r>
            <a:r>
              <a:rPr lang="es-ES" dirty="0" smtClean="0">
                <a:solidFill>
                  <a:schemeClr val="tx1"/>
                </a:solidFill>
              </a:rPr>
              <a:t>&gt; </a:t>
            </a:r>
            <a:r>
              <a:rPr lang="es-ES" dirty="0" err="1" smtClean="0">
                <a:solidFill>
                  <a:schemeClr val="tx1"/>
                </a:solidFill>
              </a:rPr>
              <a:t>is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defined</a:t>
            </a:r>
            <a:r>
              <a:rPr lang="es-ES" dirty="0" smtClean="0">
                <a:solidFill>
                  <a:schemeClr val="tx1"/>
                </a:solidFill>
              </a:rPr>
              <a:t> as:</a:t>
            </a:r>
          </a:p>
        </p:txBody>
      </p:sp>
      <p:sp>
        <p:nvSpPr>
          <p:cNvPr id="17" name="12 Rectángulo"/>
          <p:cNvSpPr/>
          <p:nvPr/>
        </p:nvSpPr>
        <p:spPr>
          <a:xfrm>
            <a:off x="395536" y="4653136"/>
            <a:ext cx="2592288" cy="467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 err="1" smtClean="0">
                <a:solidFill>
                  <a:srgbClr val="A8003B"/>
                </a:solidFill>
                <a:cs typeface="Verdana"/>
              </a:rPr>
              <a:t>Count</a:t>
            </a:r>
            <a:r>
              <a:rPr lang="es-ES" sz="2400" b="1" dirty="0" smtClean="0">
                <a:solidFill>
                  <a:srgbClr val="A8003B"/>
                </a:solidFill>
                <a:cs typeface="Verdana"/>
              </a:rPr>
              <a:t> </a:t>
            </a:r>
            <a:r>
              <a:rPr lang="es-ES" sz="2400" b="1" dirty="0" err="1" smtClean="0">
                <a:solidFill>
                  <a:srgbClr val="A8003B"/>
                </a:solidFill>
                <a:cs typeface="Verdana"/>
              </a:rPr>
              <a:t>Measure</a:t>
            </a:r>
            <a:endParaRPr lang="es-ES" sz="2400" b="1" dirty="0">
              <a:solidFill>
                <a:srgbClr val="A8003B"/>
              </a:solidFill>
              <a:cs typeface="Verdana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55576" y="1700808"/>
            <a:ext cx="403244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i="1" dirty="0" err="1">
                <a:solidFill>
                  <a:schemeClr val="tx1"/>
                </a:solidFill>
              </a:rPr>
              <a:t>t</a:t>
            </a:r>
            <a:r>
              <a:rPr lang="es-ES" i="1" dirty="0" err="1" smtClean="0">
                <a:solidFill>
                  <a:schemeClr val="tx1"/>
                </a:solidFill>
              </a:rPr>
              <a:t>he</a:t>
            </a:r>
            <a:r>
              <a:rPr lang="es-ES" i="1" dirty="0" smtClean="0">
                <a:solidFill>
                  <a:schemeClr val="tx1"/>
                </a:solidFill>
              </a:rPr>
              <a:t> </a:t>
            </a:r>
            <a:r>
              <a:rPr lang="es-ES" i="1" dirty="0" err="1" smtClean="0">
                <a:solidFill>
                  <a:schemeClr val="tx1"/>
                </a:solidFill>
              </a:rPr>
              <a:t>duration</a:t>
            </a:r>
            <a:r>
              <a:rPr lang="es-ES" i="1" dirty="0" smtClean="0">
                <a:solidFill>
                  <a:schemeClr val="tx1"/>
                </a:solidFill>
              </a:rPr>
              <a:t> </a:t>
            </a:r>
            <a:r>
              <a:rPr lang="es-ES" i="1" dirty="0" err="1" smtClean="0">
                <a:solidFill>
                  <a:schemeClr val="tx1"/>
                </a:solidFill>
              </a:rPr>
              <a:t>between</a:t>
            </a:r>
            <a:r>
              <a:rPr lang="es-ES" i="1" dirty="0" smtClean="0">
                <a:solidFill>
                  <a:schemeClr val="tx1"/>
                </a:solidFill>
              </a:rPr>
              <a:t> </a:t>
            </a:r>
            <a:r>
              <a:rPr lang="es-ES" i="1" dirty="0" err="1" smtClean="0">
                <a:solidFill>
                  <a:schemeClr val="tx1"/>
                </a:solidFill>
              </a:rPr>
              <a:t>the</a:t>
            </a:r>
            <a:r>
              <a:rPr lang="es-ES" i="1" dirty="0" smtClean="0">
                <a:solidFill>
                  <a:schemeClr val="tx1"/>
                </a:solidFill>
              </a:rPr>
              <a:t> time </a:t>
            </a:r>
            <a:r>
              <a:rPr lang="es-ES" i="1" dirty="0" err="1" smtClean="0">
                <a:solidFill>
                  <a:schemeClr val="tx1"/>
                </a:solidFill>
              </a:rPr>
              <a:t>instants</a:t>
            </a:r>
            <a:r>
              <a:rPr lang="es-ES" i="1" dirty="0" smtClean="0">
                <a:solidFill>
                  <a:schemeClr val="tx1"/>
                </a:solidFill>
              </a:rPr>
              <a:t> </a:t>
            </a:r>
            <a:r>
              <a:rPr lang="es-ES" i="1" dirty="0" err="1" smtClean="0">
                <a:solidFill>
                  <a:schemeClr val="tx1"/>
                </a:solidFill>
              </a:rPr>
              <a:t>when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smtClean="0">
                <a:solidFill>
                  <a:srgbClr val="29B8FF"/>
                </a:solidFill>
              </a:rPr>
              <a:t>&lt;event1&gt; </a:t>
            </a:r>
            <a:r>
              <a:rPr lang="es-ES" i="1" dirty="0" smtClean="0">
                <a:solidFill>
                  <a:schemeClr val="tx1"/>
                </a:solidFill>
              </a:rPr>
              <a:t>and </a:t>
            </a:r>
            <a:r>
              <a:rPr lang="es-ES" i="1" dirty="0" err="1" smtClean="0">
                <a:solidFill>
                  <a:schemeClr val="tx1"/>
                </a:solidFill>
              </a:rPr>
              <a:t>when</a:t>
            </a:r>
            <a:r>
              <a:rPr lang="es-ES" i="1" dirty="0" smtClean="0">
                <a:solidFill>
                  <a:schemeClr val="tx1"/>
                </a:solidFill>
              </a:rPr>
              <a:t> </a:t>
            </a:r>
            <a:r>
              <a:rPr lang="es-ES" dirty="0" smtClean="0">
                <a:solidFill>
                  <a:srgbClr val="29B8FF"/>
                </a:solidFill>
              </a:rPr>
              <a:t>&lt;event2&gt;</a:t>
            </a:r>
            <a:endParaRPr lang="es-ES" dirty="0">
              <a:solidFill>
                <a:srgbClr val="29B8FF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4932040" y="1700808"/>
            <a:ext cx="4032448" cy="259228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s-ES" i="1" dirty="0" err="1" smtClean="0">
                <a:solidFill>
                  <a:schemeClr val="tx1"/>
                </a:solidFill>
              </a:rPr>
              <a:t>the</a:t>
            </a:r>
            <a:r>
              <a:rPr lang="es-ES" i="1" dirty="0" smtClean="0">
                <a:solidFill>
                  <a:schemeClr val="tx1"/>
                </a:solidFill>
              </a:rPr>
              <a:t> </a:t>
            </a:r>
            <a:r>
              <a:rPr lang="es-ES" i="1" dirty="0" err="1" smtClean="0">
                <a:solidFill>
                  <a:schemeClr val="tx1"/>
                </a:solidFill>
              </a:rPr>
              <a:t>duration</a:t>
            </a:r>
            <a:r>
              <a:rPr lang="es-ES" i="1" dirty="0" smtClean="0">
                <a:solidFill>
                  <a:schemeClr val="tx1"/>
                </a:solidFill>
              </a:rPr>
              <a:t> </a:t>
            </a:r>
            <a:r>
              <a:rPr lang="es-ES" i="1" dirty="0" err="1" smtClean="0">
                <a:solidFill>
                  <a:schemeClr val="tx1"/>
                </a:solidFill>
              </a:rPr>
              <a:t>between</a:t>
            </a:r>
            <a:r>
              <a:rPr lang="es-ES" i="1" dirty="0" smtClean="0">
                <a:solidFill>
                  <a:schemeClr val="tx1"/>
                </a:solidFill>
              </a:rPr>
              <a:t> </a:t>
            </a:r>
            <a:r>
              <a:rPr lang="es-ES" i="1" dirty="0" err="1" smtClean="0">
                <a:solidFill>
                  <a:schemeClr val="tx1"/>
                </a:solidFill>
              </a:rPr>
              <a:t>the</a:t>
            </a:r>
            <a:r>
              <a:rPr lang="es-ES" i="1" dirty="0" smtClean="0">
                <a:solidFill>
                  <a:schemeClr val="tx1"/>
                </a:solidFill>
              </a:rPr>
              <a:t> time </a:t>
            </a:r>
            <a:r>
              <a:rPr lang="es-ES" i="1" dirty="0" err="1" smtClean="0">
                <a:solidFill>
                  <a:schemeClr val="tx1"/>
                </a:solidFill>
              </a:rPr>
              <a:t>instants</a:t>
            </a:r>
            <a:r>
              <a:rPr lang="es-ES" i="1" dirty="0" smtClean="0">
                <a:solidFill>
                  <a:schemeClr val="tx1"/>
                </a:solidFill>
              </a:rPr>
              <a:t> </a:t>
            </a:r>
            <a:r>
              <a:rPr lang="es-ES" i="1" dirty="0" err="1" smtClean="0">
                <a:solidFill>
                  <a:schemeClr val="tx1"/>
                </a:solidFill>
              </a:rPr>
              <a:t>when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rgbClr val="29B8FF"/>
                </a:solidFill>
              </a:rPr>
              <a:t>activity</a:t>
            </a:r>
            <a:r>
              <a:rPr lang="es-ES" dirty="0" smtClean="0">
                <a:solidFill>
                  <a:srgbClr val="29B8FF"/>
                </a:solidFill>
              </a:rPr>
              <a:t> RFC </a:t>
            </a:r>
            <a:r>
              <a:rPr lang="es-ES" dirty="0" err="1" smtClean="0">
                <a:solidFill>
                  <a:srgbClr val="29B8FF"/>
                </a:solidFill>
              </a:rPr>
              <a:t>analysis</a:t>
            </a:r>
            <a:r>
              <a:rPr lang="es-ES" dirty="0" smtClean="0">
                <a:solidFill>
                  <a:srgbClr val="29B8FF"/>
                </a:solidFill>
              </a:rPr>
              <a:t> </a:t>
            </a:r>
            <a:r>
              <a:rPr lang="es-ES" i="1" dirty="0" err="1" smtClean="0">
                <a:solidFill>
                  <a:schemeClr val="tx1"/>
                </a:solidFill>
              </a:rPr>
              <a:t>changes</a:t>
            </a:r>
            <a:r>
              <a:rPr lang="es-ES" i="1" dirty="0" smtClean="0">
                <a:solidFill>
                  <a:schemeClr val="tx1"/>
                </a:solidFill>
              </a:rPr>
              <a:t> </a:t>
            </a:r>
            <a:r>
              <a:rPr lang="es-ES" i="1" dirty="0" err="1" smtClean="0">
                <a:solidFill>
                  <a:schemeClr val="tx1"/>
                </a:solidFill>
              </a:rPr>
              <a:t>to</a:t>
            </a:r>
            <a:r>
              <a:rPr lang="es-ES" i="1" dirty="0" smtClean="0">
                <a:solidFill>
                  <a:schemeClr val="tx1"/>
                </a:solidFill>
              </a:rPr>
              <a:t> </a:t>
            </a:r>
            <a:r>
              <a:rPr lang="es-ES" i="1" dirty="0" err="1" smtClean="0">
                <a:solidFill>
                  <a:schemeClr val="tx1"/>
                </a:solidFill>
              </a:rPr>
              <a:t>state</a:t>
            </a:r>
            <a:r>
              <a:rPr lang="es-ES" i="1" dirty="0" smtClean="0">
                <a:solidFill>
                  <a:schemeClr val="tx1"/>
                </a:solidFill>
              </a:rPr>
              <a:t> </a:t>
            </a:r>
            <a:r>
              <a:rPr lang="es-ES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active</a:t>
            </a:r>
            <a:r>
              <a:rPr lang="es-ES" i="1" dirty="0" smtClean="0">
                <a:solidFill>
                  <a:schemeClr val="tx1"/>
                </a:solidFill>
              </a:rPr>
              <a:t> and </a:t>
            </a:r>
            <a:r>
              <a:rPr lang="es-ES" i="1" dirty="0" err="1" smtClean="0">
                <a:solidFill>
                  <a:schemeClr val="tx1"/>
                </a:solidFill>
              </a:rPr>
              <a:t>when</a:t>
            </a:r>
            <a:r>
              <a:rPr lang="es-ES" i="1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rgbClr val="29B8FF"/>
                </a:solidFill>
              </a:rPr>
              <a:t>activity</a:t>
            </a:r>
            <a:r>
              <a:rPr lang="es-ES" dirty="0" smtClean="0">
                <a:solidFill>
                  <a:srgbClr val="29B8FF"/>
                </a:solidFill>
              </a:rPr>
              <a:t> RFC </a:t>
            </a:r>
            <a:r>
              <a:rPr lang="es-ES" dirty="0" err="1" smtClean="0">
                <a:solidFill>
                  <a:srgbClr val="29B8FF"/>
                </a:solidFill>
              </a:rPr>
              <a:t>analysis</a:t>
            </a:r>
            <a:r>
              <a:rPr lang="es-ES" dirty="0" smtClean="0">
                <a:solidFill>
                  <a:srgbClr val="29B8FF"/>
                </a:solidFill>
              </a:rPr>
              <a:t> </a:t>
            </a:r>
            <a:r>
              <a:rPr lang="es-ES" i="1" dirty="0" err="1" smtClean="0">
                <a:solidFill>
                  <a:schemeClr val="tx1"/>
                </a:solidFill>
              </a:rPr>
              <a:t>changes</a:t>
            </a:r>
            <a:r>
              <a:rPr lang="es-ES" i="1" dirty="0" smtClean="0">
                <a:solidFill>
                  <a:schemeClr val="tx1"/>
                </a:solidFill>
              </a:rPr>
              <a:t> </a:t>
            </a:r>
            <a:r>
              <a:rPr lang="es-ES" i="1" dirty="0" err="1" smtClean="0">
                <a:solidFill>
                  <a:schemeClr val="tx1"/>
                </a:solidFill>
              </a:rPr>
              <a:t>to</a:t>
            </a:r>
            <a:r>
              <a:rPr lang="es-ES" i="1" dirty="0" smtClean="0">
                <a:solidFill>
                  <a:schemeClr val="tx1"/>
                </a:solidFill>
              </a:rPr>
              <a:t> </a:t>
            </a:r>
            <a:r>
              <a:rPr lang="es-ES" i="1" dirty="0" err="1" smtClean="0">
                <a:solidFill>
                  <a:schemeClr val="tx1"/>
                </a:solidFill>
              </a:rPr>
              <a:t>state</a:t>
            </a:r>
            <a:r>
              <a:rPr lang="es-ES" i="1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rgbClr val="29B8FF"/>
                </a:solidFill>
              </a:rPr>
              <a:t>completed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755576" y="3212976"/>
            <a:ext cx="4032448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chemeClr val="tx1"/>
                </a:solidFill>
              </a:rPr>
              <a:t>{</a:t>
            </a:r>
            <a:r>
              <a:rPr lang="es-ES" dirty="0" smtClean="0">
                <a:solidFill>
                  <a:srgbClr val="29B8FF"/>
                </a:solidFill>
              </a:rPr>
              <a:t>&lt;BP </a:t>
            </a:r>
            <a:r>
              <a:rPr lang="es-ES" dirty="0" err="1" smtClean="0">
                <a:solidFill>
                  <a:srgbClr val="29B8FF"/>
                </a:solidFill>
              </a:rPr>
              <a:t>element</a:t>
            </a:r>
            <a:r>
              <a:rPr lang="es-ES" dirty="0" smtClean="0">
                <a:solidFill>
                  <a:srgbClr val="29B8FF"/>
                </a:solidFill>
              </a:rPr>
              <a:t> </a:t>
            </a:r>
            <a:r>
              <a:rPr lang="es-ES" dirty="0" err="1" smtClean="0">
                <a:solidFill>
                  <a:srgbClr val="29B8FF"/>
                </a:solidFill>
              </a:rPr>
              <a:t>type</a:t>
            </a:r>
            <a:r>
              <a:rPr lang="es-ES" dirty="0" smtClean="0">
                <a:solidFill>
                  <a:srgbClr val="29B8FF"/>
                </a:solidFill>
              </a:rPr>
              <a:t>&gt; &lt;BP </a:t>
            </a:r>
            <a:r>
              <a:rPr lang="es-ES" dirty="0" err="1" smtClean="0">
                <a:solidFill>
                  <a:srgbClr val="29B8FF"/>
                </a:solidFill>
              </a:rPr>
              <a:t>element</a:t>
            </a:r>
            <a:r>
              <a:rPr lang="es-ES" dirty="0" smtClean="0">
                <a:solidFill>
                  <a:srgbClr val="29B8FF"/>
                </a:solidFill>
              </a:rPr>
              <a:t> </a:t>
            </a:r>
            <a:r>
              <a:rPr lang="es-ES" dirty="0" err="1" smtClean="0">
                <a:solidFill>
                  <a:srgbClr val="29B8FF"/>
                </a:solidFill>
              </a:rPr>
              <a:t>name</a:t>
            </a:r>
            <a:r>
              <a:rPr lang="es-ES" dirty="0" smtClean="0">
                <a:solidFill>
                  <a:srgbClr val="29B8FF"/>
                </a:solidFill>
              </a:rPr>
              <a:t>&gt; </a:t>
            </a:r>
            <a:r>
              <a:rPr lang="es-ES" i="1" dirty="0" err="1" smtClean="0">
                <a:solidFill>
                  <a:schemeClr val="tx1"/>
                </a:solidFill>
              </a:rPr>
              <a:t>changes</a:t>
            </a:r>
            <a:r>
              <a:rPr lang="es-ES" i="1" dirty="0" smtClean="0">
                <a:solidFill>
                  <a:schemeClr val="tx1"/>
                </a:solidFill>
              </a:rPr>
              <a:t> </a:t>
            </a:r>
            <a:r>
              <a:rPr lang="es-ES" i="1" dirty="0" err="1" smtClean="0">
                <a:solidFill>
                  <a:schemeClr val="tx1"/>
                </a:solidFill>
              </a:rPr>
              <a:t>to</a:t>
            </a:r>
            <a:r>
              <a:rPr lang="es-ES" i="1" dirty="0" smtClean="0">
                <a:solidFill>
                  <a:schemeClr val="tx1"/>
                </a:solidFill>
              </a:rPr>
              <a:t> </a:t>
            </a:r>
            <a:r>
              <a:rPr lang="es-ES" i="1" dirty="0" err="1" smtClean="0">
                <a:solidFill>
                  <a:schemeClr val="tx1"/>
                </a:solidFill>
              </a:rPr>
              <a:t>state</a:t>
            </a:r>
            <a:r>
              <a:rPr lang="es-ES" i="1" dirty="0" smtClean="0">
                <a:solidFill>
                  <a:schemeClr val="tx1"/>
                </a:solidFill>
              </a:rPr>
              <a:t> </a:t>
            </a:r>
            <a:r>
              <a:rPr lang="es-ES" dirty="0" smtClean="0">
                <a:solidFill>
                  <a:srgbClr val="29B8FF"/>
                </a:solidFill>
              </a:rPr>
              <a:t>&lt;BP </a:t>
            </a:r>
            <a:r>
              <a:rPr lang="es-ES" dirty="0" err="1" smtClean="0">
                <a:solidFill>
                  <a:srgbClr val="29B8FF"/>
                </a:solidFill>
              </a:rPr>
              <a:t>state</a:t>
            </a:r>
            <a:r>
              <a:rPr lang="es-ES" dirty="0" smtClean="0">
                <a:solidFill>
                  <a:srgbClr val="29B8FF"/>
                </a:solidFill>
              </a:rPr>
              <a:t>&gt;</a:t>
            </a:r>
            <a:r>
              <a:rPr lang="es-ES" i="1" dirty="0" smtClean="0">
                <a:solidFill>
                  <a:schemeClr val="tx1"/>
                </a:solidFill>
              </a:rPr>
              <a:t>|    </a:t>
            </a:r>
          </a:p>
          <a:p>
            <a:pPr algn="ctr"/>
            <a:r>
              <a:rPr lang="es-ES" i="1" dirty="0" smtClean="0">
                <a:solidFill>
                  <a:schemeClr val="tx1"/>
                </a:solidFill>
              </a:rPr>
              <a:t> </a:t>
            </a:r>
            <a:r>
              <a:rPr lang="es-ES" i="1" dirty="0" err="1" smtClean="0">
                <a:solidFill>
                  <a:schemeClr val="tx1"/>
                </a:solidFill>
              </a:rPr>
              <a:t>event</a:t>
            </a:r>
            <a:r>
              <a:rPr lang="es-ES" i="1" dirty="0" smtClean="0">
                <a:solidFill>
                  <a:schemeClr val="tx1"/>
                </a:solidFill>
              </a:rPr>
              <a:t> </a:t>
            </a:r>
            <a:r>
              <a:rPr lang="es-ES" i="1" dirty="0" smtClean="0">
                <a:solidFill>
                  <a:srgbClr val="29B8FF"/>
                </a:solidFill>
              </a:rPr>
              <a:t>&lt;BP </a:t>
            </a:r>
            <a:r>
              <a:rPr lang="es-ES" i="1" dirty="0" err="1" smtClean="0">
                <a:solidFill>
                  <a:srgbClr val="29B8FF"/>
                </a:solidFill>
              </a:rPr>
              <a:t>event</a:t>
            </a:r>
            <a:r>
              <a:rPr lang="es-ES" i="1" dirty="0" smtClean="0">
                <a:solidFill>
                  <a:srgbClr val="29B8FF"/>
                </a:solidFill>
              </a:rPr>
              <a:t> </a:t>
            </a:r>
            <a:r>
              <a:rPr lang="es-ES" i="1" dirty="0" err="1" smtClean="0">
                <a:solidFill>
                  <a:srgbClr val="29B8FF"/>
                </a:solidFill>
              </a:rPr>
              <a:t>name</a:t>
            </a:r>
            <a:r>
              <a:rPr lang="es-ES" i="1" dirty="0" smtClean="0">
                <a:solidFill>
                  <a:srgbClr val="29B8FF"/>
                </a:solidFill>
              </a:rPr>
              <a:t>&gt;</a:t>
            </a:r>
            <a:r>
              <a:rPr lang="es-ES" i="1" dirty="0" smtClean="0">
                <a:solidFill>
                  <a:schemeClr val="tx1"/>
                </a:solidFill>
              </a:rPr>
              <a:t> </a:t>
            </a:r>
            <a:r>
              <a:rPr lang="es-ES" i="1" dirty="0" err="1" smtClean="0">
                <a:solidFill>
                  <a:schemeClr val="tx1"/>
                </a:solidFill>
              </a:rPr>
              <a:t>is</a:t>
            </a:r>
            <a:r>
              <a:rPr lang="es-ES" i="1" dirty="0" smtClean="0">
                <a:solidFill>
                  <a:schemeClr val="tx1"/>
                </a:solidFill>
              </a:rPr>
              <a:t> </a:t>
            </a:r>
            <a:r>
              <a:rPr lang="es-ES" i="1" dirty="0" err="1" smtClean="0">
                <a:solidFill>
                  <a:schemeClr val="tx1"/>
                </a:solidFill>
              </a:rPr>
              <a:t>triggered</a:t>
            </a:r>
            <a:r>
              <a:rPr lang="es-ES" i="1" dirty="0" smtClean="0">
                <a:solidFill>
                  <a:schemeClr val="tx1"/>
                </a:solidFill>
              </a:rPr>
              <a:t>}</a:t>
            </a:r>
            <a:endParaRPr lang="es-ES" dirty="0">
              <a:solidFill>
                <a:srgbClr val="29B8FF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755576" y="5292496"/>
            <a:ext cx="4032448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s-ES" i="1" dirty="0" err="1" smtClean="0">
                <a:solidFill>
                  <a:schemeClr val="tx1"/>
                </a:solidFill>
              </a:rPr>
              <a:t>the</a:t>
            </a:r>
            <a:r>
              <a:rPr lang="es-ES" i="1" dirty="0" smtClean="0">
                <a:solidFill>
                  <a:schemeClr val="tx1"/>
                </a:solidFill>
              </a:rPr>
              <a:t> </a:t>
            </a:r>
            <a:r>
              <a:rPr lang="es-ES" i="1" dirty="0" err="1" smtClean="0">
                <a:solidFill>
                  <a:schemeClr val="tx1"/>
                </a:solidFill>
              </a:rPr>
              <a:t>number</a:t>
            </a:r>
            <a:r>
              <a:rPr lang="es-ES" i="1" dirty="0" smtClean="0">
                <a:solidFill>
                  <a:schemeClr val="tx1"/>
                </a:solidFill>
              </a:rPr>
              <a:t> of times 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smtClean="0">
                <a:solidFill>
                  <a:srgbClr val="29B8FF"/>
                </a:solidFill>
              </a:rPr>
              <a:t>&lt;event1&gt;</a:t>
            </a:r>
            <a:endParaRPr lang="es-ES" dirty="0">
              <a:solidFill>
                <a:srgbClr val="29B8FF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4932040" y="5292496"/>
            <a:ext cx="4032448" cy="584776"/>
          </a:xfrm>
          <a:prstGeom prst="rect">
            <a:avLst/>
          </a:prstGeom>
          <a:noFill/>
          <a:ln>
            <a:solidFill>
              <a:srgbClr val="C0504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i="1" dirty="0" err="1">
                <a:solidFill>
                  <a:schemeClr val="tx1"/>
                </a:solidFill>
              </a:rPr>
              <a:t>t</a:t>
            </a:r>
            <a:r>
              <a:rPr lang="es-ES" i="1" dirty="0" err="1" smtClean="0">
                <a:solidFill>
                  <a:schemeClr val="tx1"/>
                </a:solidFill>
              </a:rPr>
              <a:t>he</a:t>
            </a:r>
            <a:r>
              <a:rPr lang="es-ES" i="1" dirty="0" smtClean="0">
                <a:solidFill>
                  <a:schemeClr val="tx1"/>
                </a:solidFill>
              </a:rPr>
              <a:t> </a:t>
            </a:r>
            <a:r>
              <a:rPr lang="es-ES" i="1" dirty="0" err="1" smtClean="0">
                <a:solidFill>
                  <a:schemeClr val="tx1"/>
                </a:solidFill>
              </a:rPr>
              <a:t>number</a:t>
            </a:r>
            <a:r>
              <a:rPr lang="es-ES" i="1" dirty="0" smtClean="0">
                <a:solidFill>
                  <a:schemeClr val="tx1"/>
                </a:solidFill>
              </a:rPr>
              <a:t> of times 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rgbClr val="29B8FF"/>
                </a:solidFill>
              </a:rPr>
              <a:t>activity</a:t>
            </a:r>
            <a:r>
              <a:rPr lang="es-ES" dirty="0" smtClean="0">
                <a:solidFill>
                  <a:srgbClr val="29B8FF"/>
                </a:solidFill>
              </a:rPr>
              <a:t> </a:t>
            </a:r>
            <a:r>
              <a:rPr lang="es-ES" dirty="0" err="1" smtClean="0">
                <a:solidFill>
                  <a:srgbClr val="29B8FF"/>
                </a:solidFill>
              </a:rPr>
              <a:t>Analyse</a:t>
            </a:r>
            <a:r>
              <a:rPr lang="es-ES" dirty="0" smtClean="0">
                <a:solidFill>
                  <a:srgbClr val="29B8FF"/>
                </a:solidFill>
              </a:rPr>
              <a:t> RFC </a:t>
            </a:r>
            <a:r>
              <a:rPr lang="es-ES" i="1" dirty="0" err="1" smtClean="0">
                <a:solidFill>
                  <a:srgbClr val="336699"/>
                </a:solidFill>
              </a:rPr>
              <a:t>changes</a:t>
            </a:r>
            <a:r>
              <a:rPr lang="es-ES" i="1" dirty="0" smtClean="0">
                <a:solidFill>
                  <a:srgbClr val="336699"/>
                </a:solidFill>
              </a:rPr>
              <a:t> </a:t>
            </a:r>
            <a:r>
              <a:rPr lang="es-ES" i="1" dirty="0" err="1" smtClean="0">
                <a:solidFill>
                  <a:srgbClr val="336699"/>
                </a:solidFill>
              </a:rPr>
              <a:t>to</a:t>
            </a:r>
            <a:r>
              <a:rPr lang="es-ES" i="1" dirty="0" smtClean="0">
                <a:solidFill>
                  <a:srgbClr val="336699"/>
                </a:solidFill>
              </a:rPr>
              <a:t> </a:t>
            </a:r>
            <a:r>
              <a:rPr lang="es-ES" i="1" dirty="0" err="1" smtClean="0">
                <a:solidFill>
                  <a:srgbClr val="336699"/>
                </a:solidFill>
              </a:rPr>
              <a:t>state</a:t>
            </a:r>
            <a:r>
              <a:rPr lang="es-ES" dirty="0" smtClean="0">
                <a:solidFill>
                  <a:srgbClr val="29B8FF"/>
                </a:solidFill>
              </a:rPr>
              <a:t> </a:t>
            </a:r>
            <a:r>
              <a:rPr lang="es-ES" dirty="0" err="1" smtClean="0">
                <a:solidFill>
                  <a:srgbClr val="29B8FF"/>
                </a:solidFill>
              </a:rPr>
              <a:t>completed</a:t>
            </a:r>
            <a:endParaRPr lang="es-ES" dirty="0">
              <a:solidFill>
                <a:srgbClr val="29B8FF"/>
              </a:solidFill>
            </a:endParaRPr>
          </a:p>
        </p:txBody>
      </p:sp>
      <p:sp>
        <p:nvSpPr>
          <p:cNvPr id="15" name="12 Rectángulo"/>
          <p:cNvSpPr/>
          <p:nvPr/>
        </p:nvSpPr>
        <p:spPr>
          <a:xfrm>
            <a:off x="395536" y="1052736"/>
            <a:ext cx="2592288" cy="467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 smtClean="0">
                <a:solidFill>
                  <a:srgbClr val="A8003B"/>
                </a:solidFill>
                <a:cs typeface="Verdana"/>
              </a:rPr>
              <a:t>Time </a:t>
            </a:r>
            <a:r>
              <a:rPr lang="es-ES" sz="2400" b="1" dirty="0" err="1" smtClean="0">
                <a:solidFill>
                  <a:srgbClr val="A8003B"/>
                </a:solidFill>
                <a:cs typeface="Verdana"/>
              </a:rPr>
              <a:t>Measure</a:t>
            </a:r>
            <a:endParaRPr lang="es-ES" sz="2400" b="1" dirty="0">
              <a:solidFill>
                <a:srgbClr val="A8003B"/>
              </a:solidFill>
              <a:cs typeface="Verdan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7744334"/>
      </p:ext>
    </p:extLst>
  </p:cSld>
  <p:clrMapOvr>
    <a:masterClrMapping/>
  </p:clrMapOvr>
  <p:transition xmlns:p14="http://schemas.microsoft.com/office/powerpoint/2010/main" advTm="135768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2" grpId="0" animBg="1"/>
      <p:bldP spid="18" grpId="0" animBg="1"/>
      <p:bldP spid="19" grpId="0" animBg="1"/>
      <p:bldP spid="20" grpId="0" animBg="1"/>
      <p:bldP spid="21" grpId="0" animBg="1"/>
      <p:bldP spid="1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L-Patterns for PPI Specification</a:t>
            </a:r>
          </a:p>
        </p:txBody>
      </p:sp>
      <p:sp>
        <p:nvSpPr>
          <p:cNvPr id="11269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1460C6-7519-4FA0-B15C-B3B61973CAFA}" type="slidenum">
              <a:rPr lang="es-ES" smtClean="0"/>
              <a:pPr/>
              <a:t>66</a:t>
            </a:fld>
            <a:endParaRPr lang="es-ES" dirty="0" smtClean="0"/>
          </a:p>
        </p:txBody>
      </p:sp>
      <p:sp>
        <p:nvSpPr>
          <p:cNvPr id="16" name="12 Rectángulo"/>
          <p:cNvSpPr/>
          <p:nvPr/>
        </p:nvSpPr>
        <p:spPr>
          <a:xfrm>
            <a:off x="251520" y="980728"/>
            <a:ext cx="3096344" cy="467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 err="1" smtClean="0">
                <a:solidFill>
                  <a:srgbClr val="A8003B"/>
                </a:solidFill>
                <a:cs typeface="Verdana"/>
              </a:rPr>
              <a:t>Condition</a:t>
            </a:r>
            <a:r>
              <a:rPr lang="es-ES" sz="2400" b="1" dirty="0" smtClean="0">
                <a:solidFill>
                  <a:srgbClr val="A8003B"/>
                </a:solidFill>
                <a:cs typeface="Verdana"/>
              </a:rPr>
              <a:t> </a:t>
            </a:r>
            <a:r>
              <a:rPr lang="es-ES" sz="2400" b="1" dirty="0" err="1" smtClean="0">
                <a:solidFill>
                  <a:srgbClr val="A8003B"/>
                </a:solidFill>
                <a:cs typeface="Verdana"/>
              </a:rPr>
              <a:t>Measure</a:t>
            </a:r>
            <a:endParaRPr lang="es-ES" sz="2400" b="1" dirty="0">
              <a:solidFill>
                <a:srgbClr val="A8003B"/>
              </a:solidFill>
              <a:cs typeface="Verdana"/>
            </a:endParaRPr>
          </a:p>
        </p:txBody>
      </p:sp>
      <p:sp>
        <p:nvSpPr>
          <p:cNvPr id="17" name="12 Rectángulo"/>
          <p:cNvSpPr/>
          <p:nvPr/>
        </p:nvSpPr>
        <p:spPr>
          <a:xfrm>
            <a:off x="251520" y="3789040"/>
            <a:ext cx="2592288" cy="467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 smtClean="0">
                <a:solidFill>
                  <a:srgbClr val="A8003B"/>
                </a:solidFill>
                <a:latin typeface="+mj-lt"/>
                <a:cs typeface="Verdana"/>
              </a:rPr>
              <a:t>Data </a:t>
            </a:r>
            <a:r>
              <a:rPr lang="es-ES" sz="2400" b="1" dirty="0" err="1" smtClean="0">
                <a:solidFill>
                  <a:srgbClr val="A8003B"/>
                </a:solidFill>
                <a:latin typeface="+mj-lt"/>
                <a:cs typeface="Verdana"/>
              </a:rPr>
              <a:t>Measure</a:t>
            </a:r>
            <a:endParaRPr lang="es-ES" sz="2400" b="1" dirty="0">
              <a:solidFill>
                <a:srgbClr val="A8003B"/>
              </a:solidFill>
              <a:latin typeface="+mj-lt"/>
              <a:cs typeface="Verdana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467544" y="1556792"/>
            <a:ext cx="4104456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charset="2"/>
              <a:buChar char="§"/>
            </a:pPr>
            <a:r>
              <a:rPr lang="es-ES" dirty="0" smtClean="0">
                <a:solidFill>
                  <a:srgbClr val="336699"/>
                </a:solidFill>
              </a:rPr>
              <a:t> </a:t>
            </a:r>
            <a:r>
              <a:rPr lang="es-ES" dirty="0" smtClean="0">
                <a:solidFill>
                  <a:srgbClr val="29B8FF"/>
                </a:solidFill>
              </a:rPr>
              <a:t>&lt;BP </a:t>
            </a:r>
            <a:r>
              <a:rPr lang="es-ES" dirty="0" err="1" smtClean="0">
                <a:solidFill>
                  <a:srgbClr val="29B8FF"/>
                </a:solidFill>
              </a:rPr>
              <a:t>element</a:t>
            </a:r>
            <a:r>
              <a:rPr lang="es-ES" dirty="0" smtClean="0">
                <a:solidFill>
                  <a:srgbClr val="29B8FF"/>
                </a:solidFill>
              </a:rPr>
              <a:t> </a:t>
            </a:r>
            <a:r>
              <a:rPr lang="es-ES" dirty="0" err="1" smtClean="0">
                <a:solidFill>
                  <a:srgbClr val="29B8FF"/>
                </a:solidFill>
              </a:rPr>
              <a:t>type</a:t>
            </a:r>
            <a:r>
              <a:rPr lang="es-ES" dirty="0" smtClean="0">
                <a:solidFill>
                  <a:srgbClr val="29B8FF"/>
                </a:solidFill>
              </a:rPr>
              <a:t>&gt; &lt;BP </a:t>
            </a:r>
            <a:r>
              <a:rPr lang="es-ES" dirty="0" err="1" smtClean="0">
                <a:solidFill>
                  <a:srgbClr val="29B8FF"/>
                </a:solidFill>
              </a:rPr>
              <a:t>element</a:t>
            </a:r>
            <a:r>
              <a:rPr lang="es-ES" dirty="0" smtClean="0">
                <a:solidFill>
                  <a:srgbClr val="29B8FF"/>
                </a:solidFill>
              </a:rPr>
              <a:t> </a:t>
            </a:r>
            <a:r>
              <a:rPr lang="es-ES" dirty="0" err="1" smtClean="0">
                <a:solidFill>
                  <a:srgbClr val="29B8FF"/>
                </a:solidFill>
              </a:rPr>
              <a:t>name</a:t>
            </a:r>
            <a:r>
              <a:rPr lang="es-ES" dirty="0" smtClean="0">
                <a:solidFill>
                  <a:srgbClr val="29B8FF"/>
                </a:solidFill>
              </a:rPr>
              <a:t>&gt; </a:t>
            </a:r>
            <a:r>
              <a:rPr lang="es-ES" i="1" dirty="0" smtClean="0">
                <a:solidFill>
                  <a:schemeClr val="tx1"/>
                </a:solidFill>
              </a:rPr>
              <a:t>{</a:t>
            </a:r>
            <a:r>
              <a:rPr lang="es-ES" i="1" dirty="0" err="1" smtClean="0">
                <a:solidFill>
                  <a:schemeClr val="tx1"/>
                </a:solidFill>
              </a:rPr>
              <a:t>is</a:t>
            </a:r>
            <a:r>
              <a:rPr lang="es-ES" i="1" dirty="0" smtClean="0">
                <a:solidFill>
                  <a:schemeClr val="tx1"/>
                </a:solidFill>
              </a:rPr>
              <a:t> </a:t>
            </a:r>
            <a:r>
              <a:rPr lang="es-ES" i="1" dirty="0" err="1" smtClean="0">
                <a:solidFill>
                  <a:schemeClr val="tx1"/>
                </a:solidFill>
              </a:rPr>
              <a:t>currently</a:t>
            </a:r>
            <a:r>
              <a:rPr lang="es-ES" i="1" dirty="0" smtClean="0">
                <a:solidFill>
                  <a:schemeClr val="tx1"/>
                </a:solidFill>
              </a:rPr>
              <a:t> | has </a:t>
            </a:r>
            <a:r>
              <a:rPr lang="es-ES" i="1" dirty="0" err="1" smtClean="0">
                <a:solidFill>
                  <a:schemeClr val="tx1"/>
                </a:solidFill>
              </a:rPr>
              <a:t>finished</a:t>
            </a:r>
            <a:r>
              <a:rPr lang="es-ES" i="1" dirty="0" smtClean="0">
                <a:solidFill>
                  <a:schemeClr val="tx1"/>
                </a:solidFill>
              </a:rPr>
              <a:t>} in </a:t>
            </a:r>
            <a:r>
              <a:rPr lang="es-ES" i="1" dirty="0" err="1" smtClean="0">
                <a:solidFill>
                  <a:schemeClr val="tx1"/>
                </a:solidFill>
              </a:rPr>
              <a:t>state</a:t>
            </a:r>
            <a:r>
              <a:rPr lang="es-ES" i="1" dirty="0" smtClean="0">
                <a:solidFill>
                  <a:schemeClr val="tx1"/>
                </a:solidFill>
              </a:rPr>
              <a:t> </a:t>
            </a:r>
            <a:r>
              <a:rPr lang="es-ES" dirty="0" smtClean="0">
                <a:solidFill>
                  <a:srgbClr val="29B8FF"/>
                </a:solidFill>
              </a:rPr>
              <a:t>&lt;BP </a:t>
            </a:r>
            <a:r>
              <a:rPr lang="es-ES" dirty="0" err="1" smtClean="0">
                <a:solidFill>
                  <a:srgbClr val="29B8FF"/>
                </a:solidFill>
              </a:rPr>
              <a:t>state</a:t>
            </a:r>
            <a:r>
              <a:rPr lang="es-ES" dirty="0" smtClean="0">
                <a:solidFill>
                  <a:srgbClr val="29B8FF"/>
                </a:solidFill>
              </a:rPr>
              <a:t>&gt;</a:t>
            </a:r>
          </a:p>
          <a:p>
            <a:pPr marL="285750" indent="-285750" algn="ctr">
              <a:buFont typeface="Wingdings" charset="2"/>
              <a:buChar char="§"/>
            </a:pPr>
            <a:endParaRPr lang="es-ES" dirty="0" smtClean="0">
              <a:solidFill>
                <a:srgbClr val="29B8FF"/>
              </a:solidFill>
            </a:endParaRPr>
          </a:p>
          <a:p>
            <a:pPr marL="285750" indent="-285750" algn="ctr">
              <a:buFont typeface="Wingdings" charset="2"/>
              <a:buChar char="§"/>
            </a:pPr>
            <a:r>
              <a:rPr lang="es-ES" i="1" dirty="0" smtClean="0">
                <a:solidFill>
                  <a:schemeClr val="tx1"/>
                </a:solidFill>
              </a:rPr>
              <a:t> data </a:t>
            </a:r>
            <a:r>
              <a:rPr lang="es-ES" i="1" dirty="0" err="1" smtClean="0">
                <a:solidFill>
                  <a:schemeClr val="tx1"/>
                </a:solidFill>
              </a:rPr>
              <a:t>object</a:t>
            </a:r>
            <a:r>
              <a:rPr lang="es-ES" i="1" dirty="0" smtClean="0">
                <a:solidFill>
                  <a:schemeClr val="tx1"/>
                </a:solidFill>
              </a:rPr>
              <a:t>  </a:t>
            </a:r>
            <a:r>
              <a:rPr lang="es-ES" dirty="0" smtClean="0">
                <a:solidFill>
                  <a:srgbClr val="29B8FF"/>
                </a:solidFill>
              </a:rPr>
              <a:t>&lt;data </a:t>
            </a:r>
            <a:r>
              <a:rPr lang="es-ES" dirty="0" err="1" smtClean="0">
                <a:solidFill>
                  <a:srgbClr val="29B8FF"/>
                </a:solidFill>
              </a:rPr>
              <a:t>object</a:t>
            </a:r>
            <a:r>
              <a:rPr lang="es-ES" dirty="0" smtClean="0">
                <a:solidFill>
                  <a:srgbClr val="29B8FF"/>
                </a:solidFill>
              </a:rPr>
              <a:t> </a:t>
            </a:r>
            <a:r>
              <a:rPr lang="es-ES" dirty="0" err="1" smtClean="0">
                <a:solidFill>
                  <a:srgbClr val="29B8FF"/>
                </a:solidFill>
              </a:rPr>
              <a:t>name</a:t>
            </a:r>
            <a:r>
              <a:rPr lang="es-ES" dirty="0">
                <a:solidFill>
                  <a:srgbClr val="29B8FF"/>
                </a:solidFill>
              </a:rPr>
              <a:t>&gt; </a:t>
            </a:r>
            <a:r>
              <a:rPr lang="es-ES" i="1" dirty="0" err="1">
                <a:solidFill>
                  <a:schemeClr val="tx1"/>
                </a:solidFill>
              </a:rPr>
              <a:t>satisfies</a:t>
            </a:r>
            <a:r>
              <a:rPr lang="es-ES" i="1" dirty="0">
                <a:solidFill>
                  <a:schemeClr val="tx1"/>
                </a:solidFill>
              </a:rPr>
              <a:t>:</a:t>
            </a:r>
            <a:r>
              <a:rPr lang="es-ES" dirty="0" smtClean="0">
                <a:solidFill>
                  <a:srgbClr val="29B8FF"/>
                </a:solidFill>
              </a:rPr>
              <a:t> </a:t>
            </a:r>
            <a:r>
              <a:rPr lang="es-ES" i="1" dirty="0" smtClean="0">
                <a:solidFill>
                  <a:schemeClr val="tx1"/>
                </a:solidFill>
              </a:rPr>
              <a:t>   </a:t>
            </a:r>
            <a:r>
              <a:rPr lang="es-ES" i="1" dirty="0" smtClean="0">
                <a:solidFill>
                  <a:srgbClr val="29B8FF"/>
                </a:solidFill>
              </a:rPr>
              <a:t>&lt;</a:t>
            </a:r>
            <a:r>
              <a:rPr lang="es-ES" i="1" dirty="0" err="1" smtClean="0">
                <a:solidFill>
                  <a:srgbClr val="29B8FF"/>
                </a:solidFill>
              </a:rPr>
              <a:t>condition</a:t>
            </a:r>
            <a:r>
              <a:rPr lang="es-ES" i="1" dirty="0" smtClean="0">
                <a:solidFill>
                  <a:srgbClr val="29B8FF"/>
                </a:solidFill>
              </a:rPr>
              <a:t> </a:t>
            </a:r>
            <a:r>
              <a:rPr lang="es-ES" i="1" dirty="0" err="1" smtClean="0">
                <a:solidFill>
                  <a:srgbClr val="29B8FF"/>
                </a:solidFill>
              </a:rPr>
              <a:t>on</a:t>
            </a:r>
            <a:r>
              <a:rPr lang="es-ES" i="1" dirty="0" smtClean="0">
                <a:solidFill>
                  <a:srgbClr val="29B8FF"/>
                </a:solidFill>
              </a:rPr>
              <a:t> data </a:t>
            </a:r>
            <a:r>
              <a:rPr lang="es-ES" i="1" dirty="0" err="1" smtClean="0">
                <a:solidFill>
                  <a:srgbClr val="29B8FF"/>
                </a:solidFill>
              </a:rPr>
              <a:t>object</a:t>
            </a:r>
            <a:r>
              <a:rPr lang="es-ES" i="1" dirty="0" smtClean="0">
                <a:solidFill>
                  <a:srgbClr val="29B8FF"/>
                </a:solidFill>
              </a:rPr>
              <a:t> </a:t>
            </a:r>
            <a:r>
              <a:rPr lang="es-ES" i="1" dirty="0" err="1" smtClean="0">
                <a:solidFill>
                  <a:srgbClr val="29B8FF"/>
                </a:solidFill>
              </a:rPr>
              <a:t>properties</a:t>
            </a:r>
            <a:r>
              <a:rPr lang="es-ES" i="1" dirty="0" smtClean="0">
                <a:solidFill>
                  <a:srgbClr val="29B8FF"/>
                </a:solidFill>
              </a:rPr>
              <a:t>&gt;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4716016" y="1556792"/>
            <a:ext cx="4176464" cy="1800200"/>
          </a:xfrm>
          <a:prstGeom prst="rect">
            <a:avLst/>
          </a:prstGeom>
          <a:noFill/>
          <a:ln>
            <a:solidFill>
              <a:srgbClr val="C0504D"/>
            </a:solidFill>
          </a:ln>
        </p:spPr>
        <p:txBody>
          <a:bodyPr wrap="square" rtlCol="0" anchor="ctr">
            <a:noAutofit/>
          </a:bodyPr>
          <a:lstStyle/>
          <a:p>
            <a:pPr marL="285750" indent="-285750" algn="ctr">
              <a:buFont typeface="Wingdings" charset="2"/>
              <a:buChar char="§"/>
            </a:pPr>
            <a:r>
              <a:rPr lang="es-ES" dirty="0" smtClean="0">
                <a:solidFill>
                  <a:srgbClr val="336699"/>
                </a:solidFill>
              </a:rPr>
              <a:t> </a:t>
            </a:r>
            <a:r>
              <a:rPr lang="es-ES" dirty="0" err="1">
                <a:solidFill>
                  <a:srgbClr val="29B8FF"/>
                </a:solidFill>
              </a:rPr>
              <a:t>a</a:t>
            </a:r>
            <a:r>
              <a:rPr lang="es-ES" dirty="0" err="1" smtClean="0">
                <a:solidFill>
                  <a:srgbClr val="29B8FF"/>
                </a:solidFill>
              </a:rPr>
              <a:t>ctivity</a:t>
            </a:r>
            <a:r>
              <a:rPr lang="es-ES" dirty="0" smtClean="0">
                <a:solidFill>
                  <a:srgbClr val="29B8FF"/>
                </a:solidFill>
              </a:rPr>
              <a:t> </a:t>
            </a:r>
            <a:r>
              <a:rPr lang="es-ES" dirty="0" err="1" smtClean="0">
                <a:solidFill>
                  <a:srgbClr val="29B8FF"/>
                </a:solidFill>
              </a:rPr>
              <a:t>Analyse</a:t>
            </a:r>
            <a:r>
              <a:rPr lang="es-ES" dirty="0" smtClean="0">
                <a:solidFill>
                  <a:srgbClr val="29B8FF"/>
                </a:solidFill>
              </a:rPr>
              <a:t> in </a:t>
            </a:r>
            <a:r>
              <a:rPr lang="es-ES" dirty="0" err="1" smtClean="0">
                <a:solidFill>
                  <a:srgbClr val="29B8FF"/>
                </a:solidFill>
              </a:rPr>
              <a:t>committee</a:t>
            </a:r>
            <a:r>
              <a:rPr lang="es-ES" dirty="0" smtClean="0">
                <a:solidFill>
                  <a:srgbClr val="29B8FF"/>
                </a:solidFill>
              </a:rPr>
              <a:t> </a:t>
            </a:r>
            <a:r>
              <a:rPr lang="es-ES" i="1" dirty="0" err="1" smtClean="0">
                <a:solidFill>
                  <a:schemeClr val="tx1"/>
                </a:solidFill>
              </a:rPr>
              <a:t>is</a:t>
            </a:r>
            <a:r>
              <a:rPr lang="es-ES" i="1" dirty="0" smtClean="0">
                <a:solidFill>
                  <a:schemeClr val="tx1"/>
                </a:solidFill>
              </a:rPr>
              <a:t> </a:t>
            </a:r>
            <a:r>
              <a:rPr lang="es-ES" i="1" dirty="0" err="1" smtClean="0">
                <a:solidFill>
                  <a:schemeClr val="tx1"/>
                </a:solidFill>
              </a:rPr>
              <a:t>currently</a:t>
            </a:r>
            <a:r>
              <a:rPr lang="es-ES" i="1" dirty="0" smtClean="0">
                <a:solidFill>
                  <a:schemeClr val="tx1"/>
                </a:solidFill>
              </a:rPr>
              <a:t> in </a:t>
            </a:r>
            <a:r>
              <a:rPr lang="es-ES" i="1" dirty="0" err="1" smtClean="0">
                <a:solidFill>
                  <a:schemeClr val="tx1"/>
                </a:solidFill>
              </a:rPr>
              <a:t>state</a:t>
            </a:r>
            <a:r>
              <a:rPr lang="es-ES" i="1" dirty="0" smtClean="0">
                <a:solidFill>
                  <a:schemeClr val="tx1"/>
                </a:solidFill>
              </a:rPr>
              <a:t> </a:t>
            </a:r>
            <a:r>
              <a:rPr lang="es-ES" dirty="0" smtClean="0">
                <a:solidFill>
                  <a:srgbClr val="29B8FF"/>
                </a:solidFill>
              </a:rPr>
              <a:t>active</a:t>
            </a:r>
          </a:p>
          <a:p>
            <a:pPr marL="285750" indent="-285750" algn="ctr">
              <a:buFont typeface="Wingdings" charset="2"/>
              <a:buChar char="§"/>
            </a:pPr>
            <a:endParaRPr lang="es-ES" dirty="0" smtClean="0">
              <a:solidFill>
                <a:srgbClr val="29B8FF"/>
              </a:solidFill>
            </a:endParaRPr>
          </a:p>
          <a:p>
            <a:pPr marL="285750" indent="-285750" algn="ctr">
              <a:buFont typeface="Wingdings" charset="2"/>
              <a:buChar char="§"/>
            </a:pPr>
            <a:r>
              <a:rPr lang="es-ES" i="1" dirty="0" smtClean="0">
                <a:solidFill>
                  <a:schemeClr val="tx1"/>
                </a:solidFill>
              </a:rPr>
              <a:t> data </a:t>
            </a:r>
            <a:r>
              <a:rPr lang="es-ES" i="1" dirty="0" err="1" smtClean="0">
                <a:solidFill>
                  <a:schemeClr val="tx1"/>
                </a:solidFill>
              </a:rPr>
              <a:t>object</a:t>
            </a:r>
            <a:r>
              <a:rPr lang="es-ES" i="1" dirty="0" smtClean="0">
                <a:solidFill>
                  <a:schemeClr val="tx1"/>
                </a:solidFill>
              </a:rPr>
              <a:t>  </a:t>
            </a:r>
            <a:r>
              <a:rPr lang="es-ES" dirty="0" smtClean="0">
                <a:solidFill>
                  <a:srgbClr val="29B8FF"/>
                </a:solidFill>
              </a:rPr>
              <a:t>RFC </a:t>
            </a:r>
            <a:r>
              <a:rPr lang="es-ES" i="1" dirty="0" err="1" smtClean="0">
                <a:solidFill>
                  <a:schemeClr val="tx1"/>
                </a:solidFill>
              </a:rPr>
              <a:t>satisfies</a:t>
            </a:r>
            <a:r>
              <a:rPr lang="es-ES" i="1" dirty="0">
                <a:solidFill>
                  <a:schemeClr val="tx1"/>
                </a:solidFill>
              </a:rPr>
              <a:t>:</a:t>
            </a:r>
            <a:r>
              <a:rPr lang="es-ES" dirty="0" smtClean="0">
                <a:solidFill>
                  <a:srgbClr val="29B8FF"/>
                </a:solidFill>
              </a:rPr>
              <a:t> </a:t>
            </a:r>
            <a:r>
              <a:rPr lang="es-ES" i="1" dirty="0" smtClean="0">
                <a:solidFill>
                  <a:schemeClr val="tx1"/>
                </a:solidFill>
              </a:rPr>
              <a:t>   </a:t>
            </a:r>
            <a:r>
              <a:rPr lang="es-ES" i="1" dirty="0" err="1" smtClean="0">
                <a:solidFill>
                  <a:srgbClr val="29B8FF"/>
                </a:solidFill>
              </a:rPr>
              <a:t>priority</a:t>
            </a:r>
            <a:r>
              <a:rPr lang="es-ES" i="1" dirty="0" smtClean="0">
                <a:solidFill>
                  <a:srgbClr val="29B8FF"/>
                </a:solidFill>
              </a:rPr>
              <a:t> = </a:t>
            </a:r>
            <a:r>
              <a:rPr lang="es-ES" i="1" dirty="0" err="1" smtClean="0">
                <a:solidFill>
                  <a:srgbClr val="29B8FF"/>
                </a:solidFill>
              </a:rPr>
              <a:t>high</a:t>
            </a:r>
            <a:endParaRPr lang="es-ES" i="1" dirty="0" smtClean="0">
              <a:solidFill>
                <a:srgbClr val="29B8FF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67544" y="4437112"/>
            <a:ext cx="410445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i="1" dirty="0" err="1">
                <a:solidFill>
                  <a:schemeClr val="tx1"/>
                </a:solidFill>
              </a:rPr>
              <a:t>t</a:t>
            </a:r>
            <a:r>
              <a:rPr lang="es-ES" i="1" dirty="0" err="1" smtClean="0">
                <a:solidFill>
                  <a:schemeClr val="tx1"/>
                </a:solidFill>
              </a:rPr>
              <a:t>he</a:t>
            </a:r>
            <a:r>
              <a:rPr lang="es-ES" i="1" dirty="0" smtClean="0">
                <a:solidFill>
                  <a:schemeClr val="tx1"/>
                </a:solidFill>
              </a:rPr>
              <a:t> </a:t>
            </a:r>
            <a:r>
              <a:rPr lang="es-ES" i="1" dirty="0" err="1" smtClean="0">
                <a:solidFill>
                  <a:schemeClr val="tx1"/>
                </a:solidFill>
              </a:rPr>
              <a:t>value</a:t>
            </a:r>
            <a:r>
              <a:rPr lang="es-ES" i="1" dirty="0" smtClean="0">
                <a:solidFill>
                  <a:schemeClr val="tx1"/>
                </a:solidFill>
              </a:rPr>
              <a:t> of </a:t>
            </a:r>
            <a:r>
              <a:rPr lang="es-ES" i="1" dirty="0" err="1" smtClean="0">
                <a:solidFill>
                  <a:schemeClr val="tx1"/>
                </a:solidFill>
              </a:rPr>
              <a:t>property </a:t>
            </a:r>
          </a:p>
          <a:p>
            <a:pPr algn="ctr"/>
            <a:r>
              <a:rPr lang="es-ES" dirty="0" smtClean="0">
                <a:solidFill>
                  <a:srgbClr val="29B8FF"/>
                </a:solidFill>
              </a:rPr>
              <a:t>&lt;</a:t>
            </a:r>
            <a:r>
              <a:rPr lang="es-ES" dirty="0" err="1" smtClean="0">
                <a:solidFill>
                  <a:srgbClr val="29B8FF"/>
                </a:solidFill>
              </a:rPr>
              <a:t>property name</a:t>
            </a:r>
            <a:r>
              <a:rPr lang="es-ES" dirty="0">
                <a:solidFill>
                  <a:srgbClr val="29B8FF"/>
                </a:solidFill>
              </a:rPr>
              <a:t>&gt; </a:t>
            </a:r>
            <a:r>
              <a:rPr lang="es-ES" i="1" dirty="0" smtClean="0">
                <a:solidFill>
                  <a:schemeClr val="tx1"/>
                </a:solidFill>
              </a:rPr>
              <a:t>of data </a:t>
            </a:r>
            <a:r>
              <a:rPr lang="es-ES" i="1" dirty="0" err="1" smtClean="0">
                <a:solidFill>
                  <a:schemeClr val="tx1"/>
                </a:solidFill>
              </a:rPr>
              <a:t>object</a:t>
            </a:r>
            <a:r>
              <a:rPr lang="es-ES" i="1" dirty="0" smtClean="0">
                <a:solidFill>
                  <a:schemeClr val="tx1"/>
                </a:solidFill>
              </a:rPr>
              <a:t> </a:t>
            </a:r>
            <a:r>
              <a:rPr lang="es-ES" dirty="0">
                <a:solidFill>
                  <a:srgbClr val="29B8FF"/>
                </a:solidFill>
              </a:rPr>
              <a:t>&lt;data </a:t>
            </a:r>
            <a:r>
              <a:rPr lang="es-ES" dirty="0" err="1">
                <a:solidFill>
                  <a:srgbClr val="29B8FF"/>
                </a:solidFill>
              </a:rPr>
              <a:t>object</a:t>
            </a:r>
            <a:r>
              <a:rPr lang="es-ES" dirty="0">
                <a:solidFill>
                  <a:srgbClr val="29B8FF"/>
                </a:solidFill>
              </a:rPr>
              <a:t> </a:t>
            </a:r>
            <a:r>
              <a:rPr lang="es-ES" dirty="0" err="1">
                <a:solidFill>
                  <a:srgbClr val="29B8FF"/>
                </a:solidFill>
              </a:rPr>
              <a:t>name</a:t>
            </a:r>
            <a:r>
              <a:rPr lang="es-ES" dirty="0" smtClean="0">
                <a:solidFill>
                  <a:srgbClr val="29B8FF"/>
                </a:solidFill>
              </a:rPr>
              <a:t>&gt;</a:t>
            </a:r>
            <a:endParaRPr lang="es-ES" i="1" dirty="0" smtClean="0">
              <a:solidFill>
                <a:srgbClr val="29B8FF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4716016" y="4437112"/>
            <a:ext cx="4176464" cy="864096"/>
          </a:xfrm>
          <a:prstGeom prst="rect">
            <a:avLst/>
          </a:prstGeom>
          <a:noFill/>
          <a:ln>
            <a:solidFill>
              <a:srgbClr val="C0504D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s-ES" i="1" dirty="0" smtClean="0">
                <a:solidFill>
                  <a:schemeClr val="tx1"/>
                </a:solidFill>
              </a:rPr>
              <a:t> </a:t>
            </a:r>
            <a:r>
              <a:rPr lang="es-ES" i="1" dirty="0" err="1" smtClean="0">
                <a:solidFill>
                  <a:schemeClr val="tx1"/>
                </a:solidFill>
              </a:rPr>
              <a:t>the</a:t>
            </a:r>
            <a:r>
              <a:rPr lang="es-ES" i="1" dirty="0" smtClean="0">
                <a:solidFill>
                  <a:schemeClr val="tx1"/>
                </a:solidFill>
              </a:rPr>
              <a:t> </a:t>
            </a:r>
            <a:r>
              <a:rPr lang="es-ES" i="1" dirty="0" err="1" smtClean="0">
                <a:solidFill>
                  <a:schemeClr val="tx1"/>
                </a:solidFill>
              </a:rPr>
              <a:t>value</a:t>
            </a:r>
            <a:r>
              <a:rPr lang="es-ES" i="1" dirty="0" smtClean="0">
                <a:solidFill>
                  <a:schemeClr val="tx1"/>
                </a:solidFill>
              </a:rPr>
              <a:t> of </a:t>
            </a:r>
            <a:r>
              <a:rPr lang="es-ES" i="1" dirty="0" err="1" smtClean="0">
                <a:solidFill>
                  <a:schemeClr val="tx1"/>
                </a:solidFill>
              </a:rPr>
              <a:t>property</a:t>
            </a:r>
            <a:r>
              <a:rPr lang="es-ES" i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ES" dirty="0" err="1" smtClean="0">
                <a:solidFill>
                  <a:srgbClr val="29B8FF"/>
                </a:solidFill>
              </a:rPr>
              <a:t>affected</a:t>
            </a:r>
            <a:r>
              <a:rPr lang="es-ES" dirty="0" smtClean="0">
                <a:solidFill>
                  <a:srgbClr val="29B8FF"/>
                </a:solidFill>
              </a:rPr>
              <a:t> </a:t>
            </a:r>
            <a:r>
              <a:rPr lang="es-ES" dirty="0" err="1" smtClean="0">
                <a:solidFill>
                  <a:srgbClr val="29B8FF"/>
                </a:solidFill>
              </a:rPr>
              <a:t>departments</a:t>
            </a:r>
            <a:r>
              <a:rPr lang="es-ES" dirty="0" smtClean="0">
                <a:solidFill>
                  <a:srgbClr val="29B8FF"/>
                </a:solidFill>
              </a:rPr>
              <a:t> </a:t>
            </a:r>
            <a:r>
              <a:rPr lang="es-ES" i="1" dirty="0" smtClean="0">
                <a:solidFill>
                  <a:schemeClr val="tx1"/>
                </a:solidFill>
              </a:rPr>
              <a:t>of data </a:t>
            </a:r>
            <a:r>
              <a:rPr lang="es-ES" i="1" dirty="0" err="1" smtClean="0">
                <a:solidFill>
                  <a:schemeClr val="tx1"/>
                </a:solidFill>
              </a:rPr>
              <a:t>object</a:t>
            </a:r>
            <a:r>
              <a:rPr lang="es-ES" i="1" dirty="0" smtClean="0">
                <a:solidFill>
                  <a:schemeClr val="tx1"/>
                </a:solidFill>
              </a:rPr>
              <a:t> </a:t>
            </a:r>
            <a:r>
              <a:rPr lang="es-ES" dirty="0" smtClean="0">
                <a:solidFill>
                  <a:srgbClr val="29B8FF"/>
                </a:solidFill>
              </a:rPr>
              <a:t>RFC</a:t>
            </a:r>
            <a:endParaRPr lang="es-ES" i="1" dirty="0" smtClean="0">
              <a:solidFill>
                <a:srgbClr val="29B8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2604459"/>
      </p:ext>
    </p:extLst>
  </p:cSld>
  <p:clrMapOvr>
    <a:masterClrMapping/>
  </p:clrMapOvr>
  <p:transition xmlns:p14="http://schemas.microsoft.com/office/powerpoint/2010/main" advTm="76745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 animBg="1"/>
      <p:bldP spid="20" grpId="0" animBg="1"/>
      <p:bldP spid="2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L-Patterns for PPI Specification</a:t>
            </a:r>
          </a:p>
        </p:txBody>
      </p:sp>
      <p:sp>
        <p:nvSpPr>
          <p:cNvPr id="11269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1460C6-7519-4FA0-B15C-B3B61973CAFA}" type="slidenum">
              <a:rPr lang="es-ES" smtClean="0"/>
              <a:pPr/>
              <a:t>67</a:t>
            </a:fld>
            <a:endParaRPr lang="es-ES" dirty="0" smtClean="0"/>
          </a:p>
        </p:txBody>
      </p:sp>
      <p:sp>
        <p:nvSpPr>
          <p:cNvPr id="16" name="12 Rectángulo"/>
          <p:cNvSpPr/>
          <p:nvPr/>
        </p:nvSpPr>
        <p:spPr>
          <a:xfrm>
            <a:off x="251520" y="980728"/>
            <a:ext cx="3096344" cy="467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 err="1">
                <a:solidFill>
                  <a:schemeClr val="tx2"/>
                </a:solidFill>
                <a:cs typeface="Verdana"/>
              </a:rPr>
              <a:t>Derived</a:t>
            </a:r>
            <a:r>
              <a:rPr lang="es-ES" sz="2400" b="1" dirty="0">
                <a:solidFill>
                  <a:schemeClr val="tx2"/>
                </a:solidFill>
                <a:cs typeface="Verdana"/>
              </a:rPr>
              <a:t> </a:t>
            </a:r>
            <a:r>
              <a:rPr lang="es-ES" sz="2400" b="1" dirty="0" err="1">
                <a:solidFill>
                  <a:schemeClr val="tx2"/>
                </a:solidFill>
                <a:cs typeface="Verdana"/>
              </a:rPr>
              <a:t>Measure</a:t>
            </a:r>
            <a:endParaRPr lang="es-ES" sz="2400" b="1" dirty="0">
              <a:solidFill>
                <a:schemeClr val="tx2"/>
              </a:solidFill>
              <a:cs typeface="Verdana"/>
            </a:endParaRPr>
          </a:p>
        </p:txBody>
      </p:sp>
      <p:sp>
        <p:nvSpPr>
          <p:cNvPr id="17" name="12 Rectángulo"/>
          <p:cNvSpPr/>
          <p:nvPr/>
        </p:nvSpPr>
        <p:spPr>
          <a:xfrm>
            <a:off x="251520" y="3789040"/>
            <a:ext cx="3240360" cy="467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 err="1">
                <a:solidFill>
                  <a:schemeClr val="tx2"/>
                </a:solidFill>
                <a:cs typeface="Verdana"/>
              </a:rPr>
              <a:t>Aggregated</a:t>
            </a:r>
            <a:r>
              <a:rPr lang="es-ES" sz="2400" b="1" dirty="0">
                <a:solidFill>
                  <a:schemeClr val="tx2"/>
                </a:solidFill>
                <a:cs typeface="Verdana"/>
              </a:rPr>
              <a:t> </a:t>
            </a:r>
            <a:r>
              <a:rPr lang="es-ES" sz="2400" b="1" dirty="0" err="1" smtClean="0">
                <a:solidFill>
                  <a:schemeClr val="tx2"/>
                </a:solidFill>
                <a:latin typeface="+mj-lt"/>
                <a:cs typeface="Verdana"/>
              </a:rPr>
              <a:t>Measure</a:t>
            </a:r>
            <a:endParaRPr lang="es-ES" sz="2400" b="1" dirty="0">
              <a:solidFill>
                <a:schemeClr val="tx2"/>
              </a:solidFill>
              <a:latin typeface="+mj-lt"/>
              <a:cs typeface="Verdana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95536" y="1556792"/>
            <a:ext cx="4176464" cy="18158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ES" i="1" dirty="0" smtClean="0">
              <a:solidFill>
                <a:schemeClr val="tx1"/>
              </a:solidFill>
            </a:endParaRPr>
          </a:p>
          <a:p>
            <a:pPr algn="ctr"/>
            <a:endParaRPr lang="es-ES" i="1" dirty="0">
              <a:solidFill>
                <a:schemeClr val="tx1"/>
              </a:solidFill>
            </a:endParaRPr>
          </a:p>
          <a:p>
            <a:pPr algn="ctr"/>
            <a:r>
              <a:rPr lang="es-ES" i="1" dirty="0" err="1" smtClean="0">
                <a:solidFill>
                  <a:schemeClr val="tx1"/>
                </a:solidFill>
              </a:rPr>
              <a:t>the</a:t>
            </a:r>
            <a:r>
              <a:rPr lang="es-ES" i="1" dirty="0" smtClean="0">
                <a:solidFill>
                  <a:schemeClr val="tx1"/>
                </a:solidFill>
              </a:rPr>
              <a:t> </a:t>
            </a:r>
            <a:r>
              <a:rPr lang="es-ES" i="1" dirty="0" err="1">
                <a:solidFill>
                  <a:schemeClr val="tx1"/>
                </a:solidFill>
              </a:rPr>
              <a:t>function</a:t>
            </a:r>
            <a:r>
              <a:rPr lang="es-ES" i="1" dirty="0">
                <a:solidFill>
                  <a:schemeClr val="tx1"/>
                </a:solidFill>
              </a:rPr>
              <a:t> </a:t>
            </a:r>
            <a:r>
              <a:rPr lang="es-ES" dirty="0">
                <a:solidFill>
                  <a:srgbClr val="29B8FF"/>
                </a:solidFill>
              </a:rPr>
              <a:t>&lt;</a:t>
            </a:r>
            <a:r>
              <a:rPr lang="es-ES" dirty="0" err="1">
                <a:solidFill>
                  <a:srgbClr val="29B8FF"/>
                </a:solidFill>
              </a:rPr>
              <a:t>expression</a:t>
            </a:r>
            <a:r>
              <a:rPr lang="es-ES" dirty="0">
                <a:solidFill>
                  <a:srgbClr val="29B8FF"/>
                </a:solidFill>
              </a:rPr>
              <a:t> </a:t>
            </a:r>
            <a:r>
              <a:rPr lang="es-ES" dirty="0" err="1">
                <a:solidFill>
                  <a:srgbClr val="29B8FF"/>
                </a:solidFill>
              </a:rPr>
              <a:t>over</a:t>
            </a:r>
            <a:r>
              <a:rPr lang="es-ES" dirty="0">
                <a:solidFill>
                  <a:srgbClr val="29B8FF"/>
                </a:solidFill>
              </a:rPr>
              <a:t> </a:t>
            </a:r>
            <a:r>
              <a:rPr lang="es-ES" dirty="0">
                <a:solidFill>
                  <a:srgbClr val="29B8FF"/>
                </a:solidFill>
                <a:latin typeface="Apple Chancery"/>
                <a:cs typeface="Apple Chancery"/>
              </a:rPr>
              <a:t>x</a:t>
            </a:r>
            <a:r>
              <a:rPr lang="es-ES" baseline="-25000" dirty="0">
                <a:solidFill>
                  <a:srgbClr val="29B8FF"/>
                </a:solidFill>
                <a:latin typeface="Apple Chancery"/>
                <a:cs typeface="Apple Chancery"/>
              </a:rPr>
              <a:t>1</a:t>
            </a:r>
            <a:r>
              <a:rPr lang="es-ES" dirty="0">
                <a:solidFill>
                  <a:srgbClr val="29B8FF"/>
                </a:solidFill>
                <a:latin typeface="Apple Chancery"/>
                <a:cs typeface="Apple Chancery"/>
              </a:rPr>
              <a:t> … </a:t>
            </a:r>
            <a:r>
              <a:rPr lang="es-ES" dirty="0" err="1">
                <a:solidFill>
                  <a:srgbClr val="29B8FF"/>
                </a:solidFill>
                <a:latin typeface="Apple Chancery"/>
                <a:cs typeface="Apple Chancery"/>
              </a:rPr>
              <a:t>x</a:t>
            </a:r>
            <a:r>
              <a:rPr lang="es-ES" baseline="-25000" dirty="0" err="1">
                <a:solidFill>
                  <a:srgbClr val="29B8FF"/>
                </a:solidFill>
                <a:latin typeface="Apple Chancery"/>
                <a:cs typeface="Apple Chancery"/>
              </a:rPr>
              <a:t>n</a:t>
            </a:r>
            <a:r>
              <a:rPr lang="es-ES" dirty="0">
                <a:solidFill>
                  <a:srgbClr val="29B8FF"/>
                </a:solidFill>
              </a:rPr>
              <a:t>&gt;</a:t>
            </a:r>
            <a:r>
              <a:rPr lang="es-ES" i="1" dirty="0">
                <a:solidFill>
                  <a:srgbClr val="336699"/>
                </a:solidFill>
              </a:rPr>
              <a:t>, </a:t>
            </a:r>
            <a:r>
              <a:rPr lang="es-ES" i="1" dirty="0" err="1">
                <a:solidFill>
                  <a:srgbClr val="336699"/>
                </a:solidFill>
              </a:rPr>
              <a:t>where</a:t>
            </a:r>
            <a:r>
              <a:rPr lang="es-ES" i="1" dirty="0">
                <a:solidFill>
                  <a:srgbClr val="336699"/>
                </a:solidFill>
              </a:rPr>
              <a:t> </a:t>
            </a:r>
            <a:r>
              <a:rPr lang="es-ES" i="1" dirty="0">
                <a:solidFill>
                  <a:schemeClr val="tx1"/>
                </a:solidFill>
              </a:rPr>
              <a:t> {</a:t>
            </a:r>
            <a:r>
              <a:rPr lang="es-ES" dirty="0">
                <a:solidFill>
                  <a:srgbClr val="29B8FF"/>
                </a:solidFill>
              </a:rPr>
              <a:t>&lt;</a:t>
            </a:r>
            <a:r>
              <a:rPr lang="es-ES" dirty="0">
                <a:solidFill>
                  <a:srgbClr val="29B8FF"/>
                </a:solidFill>
                <a:latin typeface="Apple Chancery"/>
                <a:cs typeface="Apple Chancery"/>
              </a:rPr>
              <a:t>x</a:t>
            </a:r>
            <a:r>
              <a:rPr lang="es-ES" baseline="-25000" dirty="0">
                <a:solidFill>
                  <a:srgbClr val="29B8FF"/>
                </a:solidFill>
                <a:latin typeface="Apple Chancery"/>
                <a:cs typeface="Apple Chancery"/>
              </a:rPr>
              <a:t>i</a:t>
            </a:r>
            <a:r>
              <a:rPr lang="es-ES" dirty="0">
                <a:solidFill>
                  <a:srgbClr val="29B8FF"/>
                </a:solidFill>
              </a:rPr>
              <a:t>&gt; </a:t>
            </a:r>
            <a:r>
              <a:rPr lang="es-ES" i="1" dirty="0" err="1">
                <a:solidFill>
                  <a:srgbClr val="336699"/>
                </a:solidFill>
              </a:rPr>
              <a:t>is</a:t>
            </a:r>
            <a:r>
              <a:rPr lang="es-ES" i="1" dirty="0">
                <a:solidFill>
                  <a:srgbClr val="336699"/>
                </a:solidFill>
              </a:rPr>
              <a:t> </a:t>
            </a:r>
            <a:r>
              <a:rPr lang="es-ES" dirty="0">
                <a:solidFill>
                  <a:srgbClr val="29B8FF"/>
                </a:solidFill>
              </a:rPr>
              <a:t>&lt;</a:t>
            </a:r>
            <a:r>
              <a:rPr lang="es-ES" dirty="0" err="1">
                <a:solidFill>
                  <a:srgbClr val="29B8FF"/>
                </a:solidFill>
              </a:rPr>
              <a:t>Measure</a:t>
            </a:r>
            <a:r>
              <a:rPr lang="es-ES" baseline="-25000" dirty="0" err="1">
                <a:solidFill>
                  <a:srgbClr val="29B8FF"/>
                </a:solidFill>
              </a:rPr>
              <a:t>i</a:t>
            </a:r>
            <a:r>
              <a:rPr lang="es-ES" dirty="0">
                <a:solidFill>
                  <a:srgbClr val="29B8FF"/>
                </a:solidFill>
              </a:rPr>
              <a:t>&gt;</a:t>
            </a:r>
            <a:r>
              <a:rPr lang="es-ES" i="1" dirty="0">
                <a:solidFill>
                  <a:srgbClr val="336699"/>
                </a:solidFill>
              </a:rPr>
              <a:t>}</a:t>
            </a:r>
            <a:r>
              <a:rPr lang="es-ES" i="1" baseline="-25000" dirty="0">
                <a:solidFill>
                  <a:srgbClr val="336699"/>
                </a:solidFill>
                <a:latin typeface="Apple Chancery"/>
                <a:cs typeface="Apple Chancery"/>
              </a:rPr>
              <a:t>i=1..</a:t>
            </a:r>
            <a:r>
              <a:rPr lang="es-ES" i="1" baseline="-25000" dirty="0" smtClean="0">
                <a:solidFill>
                  <a:srgbClr val="336699"/>
                </a:solidFill>
                <a:latin typeface="Apple Chancery"/>
                <a:cs typeface="Apple Chancery"/>
              </a:rPr>
              <a:t>n</a:t>
            </a:r>
          </a:p>
          <a:p>
            <a:pPr algn="ctr"/>
            <a:endParaRPr lang="es-ES" i="1" baseline="-25000" dirty="0" smtClean="0">
              <a:solidFill>
                <a:srgbClr val="336699"/>
              </a:solidFill>
              <a:latin typeface="Apple Chancery"/>
              <a:cs typeface="Apple Chancery"/>
            </a:endParaRPr>
          </a:p>
          <a:p>
            <a:pPr algn="ctr"/>
            <a:endParaRPr lang="es-ES" i="1" baseline="-25000" dirty="0" smtClean="0">
              <a:solidFill>
                <a:srgbClr val="336699"/>
              </a:solidFill>
              <a:latin typeface="Apple Chancery"/>
              <a:cs typeface="Apple Chancery"/>
            </a:endParaRPr>
          </a:p>
          <a:p>
            <a:pPr algn="ctr"/>
            <a:endParaRPr lang="es-ES" i="1" baseline="-25000" dirty="0">
              <a:solidFill>
                <a:srgbClr val="336699"/>
              </a:solidFill>
              <a:latin typeface="Apple Chancery"/>
              <a:cs typeface="Apple Chancery"/>
            </a:endParaRPr>
          </a:p>
          <a:p>
            <a:pPr algn="ctr"/>
            <a:endParaRPr lang="es-ES" i="1" dirty="0">
              <a:solidFill>
                <a:srgbClr val="336699"/>
              </a:solidFill>
              <a:latin typeface="Apple Chancery"/>
              <a:cs typeface="Apple Chancery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4716016" y="1556792"/>
            <a:ext cx="4176464" cy="1800200"/>
          </a:xfrm>
          <a:prstGeom prst="rect">
            <a:avLst/>
          </a:prstGeom>
          <a:noFill/>
          <a:ln>
            <a:solidFill>
              <a:srgbClr val="C0504D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s-ES" i="1" dirty="0" err="1" smtClean="0">
                <a:solidFill>
                  <a:schemeClr val="tx1"/>
                </a:solidFill>
              </a:rPr>
              <a:t>the</a:t>
            </a:r>
            <a:r>
              <a:rPr lang="es-ES" i="1" dirty="0" smtClean="0">
                <a:solidFill>
                  <a:schemeClr val="tx1"/>
                </a:solidFill>
              </a:rPr>
              <a:t> </a:t>
            </a:r>
            <a:r>
              <a:rPr lang="es-ES" i="1" dirty="0" err="1">
                <a:solidFill>
                  <a:schemeClr val="tx1"/>
                </a:solidFill>
              </a:rPr>
              <a:t>function</a:t>
            </a:r>
            <a:r>
              <a:rPr lang="es-ES" i="1" dirty="0">
                <a:solidFill>
                  <a:schemeClr val="tx1"/>
                </a:solidFill>
              </a:rPr>
              <a:t> </a:t>
            </a:r>
            <a:r>
              <a:rPr lang="es-ES" dirty="0">
                <a:solidFill>
                  <a:srgbClr val="29B8FF"/>
                </a:solidFill>
                <a:latin typeface="Apple Chancery"/>
                <a:cs typeface="Apple Chancery"/>
              </a:rPr>
              <a:t>a/b*100 </a:t>
            </a:r>
            <a:r>
              <a:rPr lang="es-ES" i="1" dirty="0">
                <a:solidFill>
                  <a:srgbClr val="336699"/>
                </a:solidFill>
              </a:rPr>
              <a:t>, </a:t>
            </a:r>
            <a:r>
              <a:rPr lang="es-ES" i="1" dirty="0" err="1">
                <a:solidFill>
                  <a:srgbClr val="336699"/>
                </a:solidFill>
              </a:rPr>
              <a:t>where</a:t>
            </a:r>
            <a:r>
              <a:rPr lang="es-ES" i="1" dirty="0">
                <a:solidFill>
                  <a:srgbClr val="336699"/>
                </a:solidFill>
              </a:rPr>
              <a:t> </a:t>
            </a:r>
            <a:r>
              <a:rPr lang="es-ES" i="1" dirty="0">
                <a:solidFill>
                  <a:schemeClr val="tx1"/>
                </a:solidFill>
              </a:rPr>
              <a:t> </a:t>
            </a:r>
            <a:r>
              <a:rPr lang="es-ES" dirty="0">
                <a:solidFill>
                  <a:srgbClr val="29B8FF"/>
                </a:solidFill>
                <a:latin typeface="Apple Chancery"/>
                <a:cs typeface="Apple Chancery"/>
              </a:rPr>
              <a:t>a</a:t>
            </a:r>
            <a:r>
              <a:rPr lang="es-ES" dirty="0">
                <a:solidFill>
                  <a:srgbClr val="29B8FF"/>
                </a:solidFill>
              </a:rPr>
              <a:t> </a:t>
            </a:r>
            <a:r>
              <a:rPr lang="es-ES" i="1" dirty="0" err="1">
                <a:solidFill>
                  <a:srgbClr val="336699"/>
                </a:solidFill>
              </a:rPr>
              <a:t>is</a:t>
            </a:r>
            <a:r>
              <a:rPr lang="es-ES" i="1" dirty="0">
                <a:solidFill>
                  <a:srgbClr val="336699"/>
                </a:solidFill>
              </a:rPr>
              <a:t> </a:t>
            </a:r>
            <a:r>
              <a:rPr lang="es-ES" dirty="0" err="1">
                <a:solidFill>
                  <a:srgbClr val="29B8FF"/>
                </a:solidFill>
              </a:rPr>
              <a:t>the</a:t>
            </a:r>
            <a:r>
              <a:rPr lang="es-ES" dirty="0">
                <a:solidFill>
                  <a:srgbClr val="29B8FF"/>
                </a:solidFill>
              </a:rPr>
              <a:t> </a:t>
            </a:r>
            <a:r>
              <a:rPr lang="es-ES" dirty="0" err="1">
                <a:solidFill>
                  <a:srgbClr val="29B8FF"/>
                </a:solidFill>
              </a:rPr>
              <a:t>number</a:t>
            </a:r>
            <a:r>
              <a:rPr lang="es-ES" dirty="0">
                <a:solidFill>
                  <a:srgbClr val="29B8FF"/>
                </a:solidFill>
              </a:rPr>
              <a:t> of  times data </a:t>
            </a:r>
            <a:r>
              <a:rPr lang="es-ES" dirty="0" err="1">
                <a:solidFill>
                  <a:srgbClr val="29B8FF"/>
                </a:solidFill>
              </a:rPr>
              <a:t>Object</a:t>
            </a:r>
            <a:r>
              <a:rPr lang="es-ES" dirty="0">
                <a:solidFill>
                  <a:srgbClr val="29B8FF"/>
                </a:solidFill>
              </a:rPr>
              <a:t> RFC </a:t>
            </a:r>
            <a:r>
              <a:rPr lang="es-ES" dirty="0" err="1">
                <a:solidFill>
                  <a:srgbClr val="29B8FF"/>
                </a:solidFill>
              </a:rPr>
              <a:t>changes</a:t>
            </a:r>
            <a:r>
              <a:rPr lang="es-ES" dirty="0">
                <a:solidFill>
                  <a:srgbClr val="29B8FF"/>
                </a:solidFill>
              </a:rPr>
              <a:t> </a:t>
            </a:r>
            <a:r>
              <a:rPr lang="es-ES" dirty="0" err="1">
                <a:solidFill>
                  <a:srgbClr val="29B8FF"/>
                </a:solidFill>
              </a:rPr>
              <a:t>to</a:t>
            </a:r>
            <a:r>
              <a:rPr lang="es-ES" dirty="0">
                <a:solidFill>
                  <a:srgbClr val="29B8FF"/>
                </a:solidFill>
              </a:rPr>
              <a:t> </a:t>
            </a:r>
            <a:r>
              <a:rPr lang="es-ES" dirty="0" err="1">
                <a:solidFill>
                  <a:srgbClr val="29B8FF"/>
                </a:solidFill>
              </a:rPr>
              <a:t>state</a:t>
            </a:r>
            <a:r>
              <a:rPr lang="es-ES" dirty="0">
                <a:solidFill>
                  <a:srgbClr val="29B8FF"/>
                </a:solidFill>
              </a:rPr>
              <a:t> </a:t>
            </a:r>
            <a:r>
              <a:rPr lang="es-ES" dirty="0" err="1">
                <a:solidFill>
                  <a:srgbClr val="29B8FF"/>
                </a:solidFill>
              </a:rPr>
              <a:t>approved</a:t>
            </a:r>
            <a:r>
              <a:rPr lang="es-ES" dirty="0">
                <a:solidFill>
                  <a:srgbClr val="29B8FF"/>
                </a:solidFill>
              </a:rPr>
              <a:t> </a:t>
            </a:r>
            <a:r>
              <a:rPr lang="es-ES" i="1" dirty="0">
                <a:solidFill>
                  <a:srgbClr val="336699"/>
                </a:solidFill>
              </a:rPr>
              <a:t>and </a:t>
            </a:r>
            <a:r>
              <a:rPr lang="es-ES" dirty="0">
                <a:solidFill>
                  <a:srgbClr val="29B8FF"/>
                </a:solidFill>
                <a:latin typeface="Apple Chancery"/>
                <a:cs typeface="Apple Chancery"/>
              </a:rPr>
              <a:t>r</a:t>
            </a:r>
            <a:r>
              <a:rPr lang="es-ES" dirty="0">
                <a:solidFill>
                  <a:srgbClr val="29B8FF"/>
                </a:solidFill>
              </a:rPr>
              <a:t> </a:t>
            </a:r>
            <a:r>
              <a:rPr lang="es-ES" i="1" dirty="0" err="1">
                <a:solidFill>
                  <a:srgbClr val="336699"/>
                </a:solidFill>
              </a:rPr>
              <a:t>is</a:t>
            </a:r>
            <a:r>
              <a:rPr lang="es-ES" i="1" dirty="0">
                <a:solidFill>
                  <a:srgbClr val="336699"/>
                </a:solidFill>
              </a:rPr>
              <a:t> </a:t>
            </a:r>
            <a:r>
              <a:rPr lang="es-ES" dirty="0" err="1">
                <a:solidFill>
                  <a:srgbClr val="29B8FF"/>
                </a:solidFill>
              </a:rPr>
              <a:t>the</a:t>
            </a:r>
            <a:r>
              <a:rPr lang="es-ES" dirty="0">
                <a:solidFill>
                  <a:srgbClr val="29B8FF"/>
                </a:solidFill>
              </a:rPr>
              <a:t> </a:t>
            </a:r>
            <a:r>
              <a:rPr lang="es-ES" dirty="0" err="1">
                <a:solidFill>
                  <a:srgbClr val="29B8FF"/>
                </a:solidFill>
              </a:rPr>
              <a:t>number</a:t>
            </a:r>
            <a:r>
              <a:rPr lang="es-ES" dirty="0">
                <a:solidFill>
                  <a:srgbClr val="29B8FF"/>
                </a:solidFill>
              </a:rPr>
              <a:t> of  times data </a:t>
            </a:r>
            <a:r>
              <a:rPr lang="es-ES" dirty="0" err="1">
                <a:solidFill>
                  <a:srgbClr val="29B8FF"/>
                </a:solidFill>
              </a:rPr>
              <a:t>Object</a:t>
            </a:r>
            <a:r>
              <a:rPr lang="es-ES" dirty="0">
                <a:solidFill>
                  <a:srgbClr val="29B8FF"/>
                </a:solidFill>
              </a:rPr>
              <a:t> RFC </a:t>
            </a:r>
            <a:r>
              <a:rPr lang="es-ES" dirty="0" err="1">
                <a:solidFill>
                  <a:srgbClr val="29B8FF"/>
                </a:solidFill>
              </a:rPr>
              <a:t>changes</a:t>
            </a:r>
            <a:r>
              <a:rPr lang="es-ES" dirty="0">
                <a:solidFill>
                  <a:srgbClr val="29B8FF"/>
                </a:solidFill>
              </a:rPr>
              <a:t> </a:t>
            </a:r>
            <a:r>
              <a:rPr lang="es-ES" dirty="0" err="1">
                <a:solidFill>
                  <a:srgbClr val="29B8FF"/>
                </a:solidFill>
              </a:rPr>
              <a:t>to</a:t>
            </a:r>
            <a:r>
              <a:rPr lang="es-ES" dirty="0">
                <a:solidFill>
                  <a:srgbClr val="29B8FF"/>
                </a:solidFill>
              </a:rPr>
              <a:t> </a:t>
            </a:r>
            <a:r>
              <a:rPr lang="es-ES" dirty="0" err="1">
                <a:solidFill>
                  <a:srgbClr val="29B8FF"/>
                </a:solidFill>
              </a:rPr>
              <a:t>state</a:t>
            </a:r>
            <a:r>
              <a:rPr lang="es-ES" dirty="0">
                <a:solidFill>
                  <a:srgbClr val="29B8FF"/>
                </a:solidFill>
              </a:rPr>
              <a:t> </a:t>
            </a:r>
            <a:r>
              <a:rPr lang="es-ES" dirty="0" err="1">
                <a:solidFill>
                  <a:srgbClr val="29B8FF"/>
                </a:solidFill>
              </a:rPr>
              <a:t>registered</a:t>
            </a:r>
            <a:endParaRPr lang="es-ES" i="1" dirty="0">
              <a:solidFill>
                <a:srgbClr val="336699"/>
              </a:solidFill>
              <a:latin typeface="Apple Chancery"/>
              <a:cs typeface="Apple Chancery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67544" y="4437112"/>
            <a:ext cx="410445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ES" i="1" dirty="0" smtClean="0">
              <a:solidFill>
                <a:schemeClr val="tx1"/>
              </a:solidFill>
            </a:endParaRPr>
          </a:p>
          <a:p>
            <a:pPr algn="ctr"/>
            <a:endParaRPr lang="es-ES" i="1" dirty="0">
              <a:solidFill>
                <a:schemeClr val="tx1"/>
              </a:solidFill>
            </a:endParaRPr>
          </a:p>
          <a:p>
            <a:pPr algn="ctr"/>
            <a:r>
              <a:rPr lang="es-ES" i="1" dirty="0" err="1" smtClean="0">
                <a:solidFill>
                  <a:schemeClr val="tx1"/>
                </a:solidFill>
              </a:rPr>
              <a:t>the</a:t>
            </a:r>
            <a:r>
              <a:rPr lang="es-ES" i="1" dirty="0" smtClean="0">
                <a:solidFill>
                  <a:schemeClr val="tx1"/>
                </a:solidFill>
              </a:rPr>
              <a:t> </a:t>
            </a:r>
            <a:r>
              <a:rPr lang="es-ES" i="1" dirty="0">
                <a:solidFill>
                  <a:schemeClr val="tx1"/>
                </a:solidFill>
              </a:rPr>
              <a:t>{</a:t>
            </a:r>
            <a:r>
              <a:rPr lang="es-ES" i="1" dirty="0" err="1">
                <a:solidFill>
                  <a:schemeClr val="tx1"/>
                </a:solidFill>
              </a:rPr>
              <a:t>sum|maximum|minimum|average</a:t>
            </a:r>
            <a:r>
              <a:rPr lang="es-ES" i="1" dirty="0">
                <a:solidFill>
                  <a:schemeClr val="tx1"/>
                </a:solidFill>
              </a:rPr>
              <a:t>} of </a:t>
            </a:r>
            <a:r>
              <a:rPr lang="es-ES" dirty="0">
                <a:solidFill>
                  <a:srgbClr val="29B8FF"/>
                </a:solidFill>
              </a:rPr>
              <a:t>&lt;</a:t>
            </a:r>
            <a:r>
              <a:rPr lang="es-ES" dirty="0" err="1">
                <a:solidFill>
                  <a:srgbClr val="29B8FF"/>
                </a:solidFill>
              </a:rPr>
              <a:t>Measure</a:t>
            </a:r>
            <a:r>
              <a:rPr lang="es-ES" dirty="0" smtClean="0">
                <a:solidFill>
                  <a:srgbClr val="29B8FF"/>
                </a:solidFill>
              </a:rPr>
              <a:t>&gt;</a:t>
            </a:r>
          </a:p>
          <a:p>
            <a:pPr algn="ctr"/>
            <a:endParaRPr lang="es-ES" i="1" dirty="0">
              <a:solidFill>
                <a:srgbClr val="29B8FF"/>
              </a:solidFill>
            </a:endParaRPr>
          </a:p>
          <a:p>
            <a:pPr algn="ctr"/>
            <a:endParaRPr lang="es-ES" i="1" dirty="0" smtClean="0">
              <a:solidFill>
                <a:srgbClr val="29B8FF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4716016" y="4437112"/>
            <a:ext cx="4176464" cy="1584176"/>
          </a:xfrm>
          <a:prstGeom prst="rect">
            <a:avLst/>
          </a:prstGeom>
          <a:noFill/>
          <a:ln>
            <a:solidFill>
              <a:srgbClr val="C0504D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s-ES" i="1" dirty="0">
                <a:solidFill>
                  <a:schemeClr val="tx1"/>
                </a:solidFill>
              </a:rPr>
              <a:t> </a:t>
            </a:r>
            <a:r>
              <a:rPr lang="es-ES" i="1" dirty="0" err="1">
                <a:solidFill>
                  <a:schemeClr val="tx1"/>
                </a:solidFill>
              </a:rPr>
              <a:t>the</a:t>
            </a:r>
            <a:r>
              <a:rPr lang="es-ES" i="1" dirty="0">
                <a:solidFill>
                  <a:schemeClr val="tx1"/>
                </a:solidFill>
              </a:rPr>
              <a:t> </a:t>
            </a:r>
            <a:r>
              <a:rPr lang="es-ES" i="1" dirty="0" err="1">
                <a:solidFill>
                  <a:schemeClr val="tx1"/>
                </a:solidFill>
              </a:rPr>
              <a:t>average</a:t>
            </a:r>
            <a:r>
              <a:rPr lang="es-ES" i="1" dirty="0">
                <a:solidFill>
                  <a:schemeClr val="tx1"/>
                </a:solidFill>
              </a:rPr>
              <a:t> of </a:t>
            </a:r>
            <a:r>
              <a:rPr lang="es-ES" i="1" dirty="0" err="1">
                <a:solidFill>
                  <a:schemeClr val="tx1"/>
                </a:solidFill>
              </a:rPr>
              <a:t>the</a:t>
            </a:r>
            <a:r>
              <a:rPr lang="es-ES" i="1" dirty="0">
                <a:solidFill>
                  <a:schemeClr val="tx1"/>
                </a:solidFill>
              </a:rPr>
              <a:t> </a:t>
            </a:r>
            <a:r>
              <a:rPr lang="es-ES" i="1" dirty="0" err="1">
                <a:solidFill>
                  <a:schemeClr val="tx1"/>
                </a:solidFill>
              </a:rPr>
              <a:t>duration</a:t>
            </a:r>
            <a:r>
              <a:rPr lang="es-ES" i="1" dirty="0">
                <a:solidFill>
                  <a:schemeClr val="tx1"/>
                </a:solidFill>
              </a:rPr>
              <a:t> </a:t>
            </a:r>
            <a:r>
              <a:rPr lang="es-ES" i="1" dirty="0" err="1">
                <a:solidFill>
                  <a:schemeClr val="tx1"/>
                </a:solidFill>
              </a:rPr>
              <a:t>between</a:t>
            </a:r>
            <a:r>
              <a:rPr lang="es-ES" i="1" dirty="0">
                <a:solidFill>
                  <a:schemeClr val="tx1"/>
                </a:solidFill>
              </a:rPr>
              <a:t> </a:t>
            </a:r>
            <a:r>
              <a:rPr lang="es-ES" i="1" dirty="0" err="1">
                <a:solidFill>
                  <a:schemeClr val="tx1"/>
                </a:solidFill>
              </a:rPr>
              <a:t>the</a:t>
            </a:r>
            <a:r>
              <a:rPr lang="es-ES" i="1" dirty="0">
                <a:solidFill>
                  <a:schemeClr val="tx1"/>
                </a:solidFill>
              </a:rPr>
              <a:t> time </a:t>
            </a:r>
            <a:r>
              <a:rPr lang="es-ES" i="1" dirty="0" err="1">
                <a:solidFill>
                  <a:schemeClr val="tx1"/>
                </a:solidFill>
              </a:rPr>
              <a:t>instants</a:t>
            </a:r>
            <a:r>
              <a:rPr lang="es-ES" i="1" dirty="0">
                <a:solidFill>
                  <a:schemeClr val="tx1"/>
                </a:solidFill>
              </a:rPr>
              <a:t> </a:t>
            </a:r>
            <a:r>
              <a:rPr lang="es-ES" i="1" dirty="0" err="1">
                <a:solidFill>
                  <a:schemeClr val="tx1"/>
                </a:solidFill>
              </a:rPr>
              <a:t>when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rgbClr val="29B8FF"/>
                </a:solidFill>
              </a:rPr>
              <a:t>activity</a:t>
            </a:r>
            <a:r>
              <a:rPr lang="es-ES" dirty="0">
                <a:solidFill>
                  <a:srgbClr val="29B8FF"/>
                </a:solidFill>
              </a:rPr>
              <a:t> RFC </a:t>
            </a:r>
            <a:r>
              <a:rPr lang="es-ES" dirty="0" err="1">
                <a:solidFill>
                  <a:srgbClr val="29B8FF"/>
                </a:solidFill>
              </a:rPr>
              <a:t>analysis</a:t>
            </a:r>
            <a:r>
              <a:rPr lang="es-ES" dirty="0">
                <a:solidFill>
                  <a:srgbClr val="29B8FF"/>
                </a:solidFill>
              </a:rPr>
              <a:t> </a:t>
            </a:r>
            <a:r>
              <a:rPr lang="es-ES" i="1" dirty="0" err="1">
                <a:solidFill>
                  <a:schemeClr val="tx1"/>
                </a:solidFill>
              </a:rPr>
              <a:t>changes</a:t>
            </a:r>
            <a:r>
              <a:rPr lang="es-ES" i="1" dirty="0">
                <a:solidFill>
                  <a:schemeClr val="tx1"/>
                </a:solidFill>
              </a:rPr>
              <a:t> </a:t>
            </a:r>
            <a:r>
              <a:rPr lang="es-ES" i="1" dirty="0" err="1">
                <a:solidFill>
                  <a:schemeClr val="tx1"/>
                </a:solidFill>
              </a:rPr>
              <a:t>to</a:t>
            </a:r>
            <a:r>
              <a:rPr lang="es-ES" i="1" dirty="0">
                <a:solidFill>
                  <a:schemeClr val="tx1"/>
                </a:solidFill>
              </a:rPr>
              <a:t> </a:t>
            </a:r>
            <a:r>
              <a:rPr lang="es-ES" i="1" dirty="0" err="1">
                <a:solidFill>
                  <a:schemeClr val="tx1"/>
                </a:solidFill>
              </a:rPr>
              <a:t>state</a:t>
            </a:r>
            <a:r>
              <a:rPr lang="es-ES" i="1" dirty="0">
                <a:solidFill>
                  <a:schemeClr val="tx1"/>
                </a:solidFill>
              </a:rPr>
              <a:t> </a:t>
            </a:r>
            <a:r>
              <a:rPr lang="es-ES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active</a:t>
            </a:r>
            <a:r>
              <a:rPr lang="es-ES" i="1" dirty="0">
                <a:solidFill>
                  <a:schemeClr val="tx1"/>
                </a:solidFill>
              </a:rPr>
              <a:t> and </a:t>
            </a:r>
            <a:r>
              <a:rPr lang="es-ES" i="1" dirty="0" err="1">
                <a:solidFill>
                  <a:schemeClr val="tx1"/>
                </a:solidFill>
              </a:rPr>
              <a:t>when</a:t>
            </a:r>
            <a:r>
              <a:rPr lang="es-ES" i="1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rgbClr val="29B8FF"/>
                </a:solidFill>
              </a:rPr>
              <a:t>activity</a:t>
            </a:r>
            <a:r>
              <a:rPr lang="es-ES" dirty="0">
                <a:solidFill>
                  <a:srgbClr val="29B8FF"/>
                </a:solidFill>
              </a:rPr>
              <a:t> RFC </a:t>
            </a:r>
            <a:r>
              <a:rPr lang="es-ES" dirty="0" err="1">
                <a:solidFill>
                  <a:srgbClr val="29B8FF"/>
                </a:solidFill>
              </a:rPr>
              <a:t>analysis</a:t>
            </a:r>
            <a:r>
              <a:rPr lang="es-ES" dirty="0">
                <a:solidFill>
                  <a:srgbClr val="29B8FF"/>
                </a:solidFill>
              </a:rPr>
              <a:t> </a:t>
            </a:r>
            <a:r>
              <a:rPr lang="es-ES" i="1" dirty="0" err="1">
                <a:solidFill>
                  <a:schemeClr val="tx1"/>
                </a:solidFill>
              </a:rPr>
              <a:t>changes</a:t>
            </a:r>
            <a:r>
              <a:rPr lang="es-ES" i="1" dirty="0">
                <a:solidFill>
                  <a:schemeClr val="tx1"/>
                </a:solidFill>
              </a:rPr>
              <a:t> </a:t>
            </a:r>
            <a:r>
              <a:rPr lang="es-ES" i="1" dirty="0" err="1">
                <a:solidFill>
                  <a:schemeClr val="tx1"/>
                </a:solidFill>
              </a:rPr>
              <a:t>to</a:t>
            </a:r>
            <a:r>
              <a:rPr lang="es-ES" i="1" dirty="0">
                <a:solidFill>
                  <a:schemeClr val="tx1"/>
                </a:solidFill>
              </a:rPr>
              <a:t> </a:t>
            </a:r>
            <a:r>
              <a:rPr lang="es-ES" i="1" dirty="0" err="1">
                <a:solidFill>
                  <a:schemeClr val="tx1"/>
                </a:solidFill>
              </a:rPr>
              <a:t>state</a:t>
            </a:r>
            <a:r>
              <a:rPr lang="es-ES" i="1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rgbClr val="29B8FF"/>
                </a:solidFill>
              </a:rPr>
              <a:t>completed</a:t>
            </a:r>
            <a:endParaRPr lang="es-ES" i="1" dirty="0">
              <a:solidFill>
                <a:srgbClr val="336699"/>
              </a:solidFill>
              <a:latin typeface="Apple Chancery"/>
              <a:cs typeface="Apple Chancery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152841"/>
      </p:ext>
    </p:extLst>
  </p:cSld>
  <p:clrMapOvr>
    <a:masterClrMapping/>
  </p:clrMapOvr>
  <p:transition xmlns:p14="http://schemas.microsoft.com/office/powerpoint/2010/main" advTm="87457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 animBg="1"/>
      <p:bldP spid="20" grpId="0" animBg="1"/>
      <p:bldP spid="2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 txBox="1">
            <a:spLocks/>
          </p:cNvSpPr>
          <p:nvPr/>
        </p:nvSpPr>
        <p:spPr>
          <a:xfrm>
            <a:off x="0" y="274638"/>
            <a:ext cx="9144000" cy="43971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spc="-80" dirty="0" smtClean="0">
                <a:solidFill>
                  <a:srgbClr val="7A0029"/>
                </a:solidFill>
                <a:latin typeface="Arial Narrow" pitchFamily="34" charset="0"/>
                <a:ea typeface="+mj-ea"/>
                <a:cs typeface="Times New Roman" pitchFamily="18" charset="0"/>
              </a:rPr>
              <a:t>Scope Template</a:t>
            </a:r>
            <a:endParaRPr lang="en-GB" sz="2800" b="1" spc="-80" dirty="0">
              <a:solidFill>
                <a:srgbClr val="7A0029"/>
              </a:solidFill>
              <a:latin typeface="Arial Narrow" pitchFamily="34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spc="-8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-1692696" y="4437112"/>
            <a:ext cx="5715744" cy="43971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GB" sz="2400" b="1" spc="-80" dirty="0" smtClean="0">
                <a:solidFill>
                  <a:srgbClr val="7A0029"/>
                </a:solidFill>
                <a:latin typeface="Arial Narrow" pitchFamily="34" charset="0"/>
                <a:cs typeface="Times New Roman" pitchFamily="18" charset="0"/>
              </a:rPr>
              <a:t>Example</a:t>
            </a:r>
            <a:endParaRPr lang="en-GB" sz="2000" spc="-8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graphicFrame>
        <p:nvGraphicFramePr>
          <p:cNvPr id="18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864120"/>
              </p:ext>
            </p:extLst>
          </p:nvPr>
        </p:nvGraphicFramePr>
        <p:xfrm>
          <a:off x="611560" y="980728"/>
          <a:ext cx="8280920" cy="338060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06194"/>
                <a:gridCol w="6874726"/>
              </a:tblGrid>
              <a:tr h="379664">
                <a:tc>
                  <a:txBody>
                    <a:bodyPr/>
                    <a:lstStyle/>
                    <a:p>
                      <a:r>
                        <a:rPr lang="es-ES" sz="1600" i="1" dirty="0" smtClean="0"/>
                        <a:t>S-</a:t>
                      </a:r>
                      <a:r>
                        <a:rPr lang="es-ES" sz="1600" i="1" dirty="0" smtClean="0">
                          <a:solidFill>
                            <a:srgbClr val="DA004E"/>
                          </a:solidFill>
                        </a:rPr>
                        <a:t>&lt;ID&gt;</a:t>
                      </a:r>
                      <a:endParaRPr lang="es-ES" sz="1600" i="1" dirty="0">
                        <a:solidFill>
                          <a:srgbClr val="DA004E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0" i="1" dirty="0" smtClean="0">
                          <a:solidFill>
                            <a:srgbClr val="DA004E"/>
                          </a:solidFill>
                        </a:rPr>
                        <a:t>&lt;</a:t>
                      </a:r>
                      <a:r>
                        <a:rPr lang="es-ES" sz="1600" b="0" i="1" dirty="0" err="1" smtClean="0">
                          <a:solidFill>
                            <a:srgbClr val="DA004E"/>
                          </a:solidFill>
                        </a:rPr>
                        <a:t>Scope</a:t>
                      </a:r>
                      <a:r>
                        <a:rPr lang="es-ES" sz="1600" b="0" i="1" dirty="0" smtClean="0">
                          <a:solidFill>
                            <a:srgbClr val="DA004E"/>
                          </a:solidFill>
                        </a:rPr>
                        <a:t> </a:t>
                      </a:r>
                      <a:r>
                        <a:rPr lang="es-ES" sz="1600" b="0" i="1" dirty="0" err="1" smtClean="0">
                          <a:solidFill>
                            <a:srgbClr val="DA004E"/>
                          </a:solidFill>
                        </a:rPr>
                        <a:t>descriptive</a:t>
                      </a:r>
                      <a:r>
                        <a:rPr lang="es-ES" sz="1600" b="0" i="1" dirty="0" smtClean="0">
                          <a:solidFill>
                            <a:srgbClr val="DA004E"/>
                          </a:solidFill>
                        </a:rPr>
                        <a:t> </a:t>
                      </a:r>
                      <a:r>
                        <a:rPr lang="es-ES" sz="1600" b="0" i="1" dirty="0" err="1" smtClean="0">
                          <a:solidFill>
                            <a:srgbClr val="DA004E"/>
                          </a:solidFill>
                        </a:rPr>
                        <a:t>name</a:t>
                      </a:r>
                      <a:r>
                        <a:rPr lang="es-ES" sz="1600" b="0" i="1" dirty="0" smtClean="0">
                          <a:solidFill>
                            <a:srgbClr val="DA004E"/>
                          </a:solidFill>
                        </a:rPr>
                        <a:t>&gt;</a:t>
                      </a:r>
                      <a:endParaRPr lang="es-ES" sz="1600" b="0" i="1" dirty="0">
                        <a:solidFill>
                          <a:srgbClr val="DA004E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es-ES" sz="1600" b="1" dirty="0" err="1" smtClean="0"/>
                        <a:t>Conditions</a:t>
                      </a:r>
                      <a:endParaRPr lang="es-ES" sz="1600" b="1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This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scope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inlcudes</a:t>
                      </a:r>
                      <a:r>
                        <a:rPr lang="es-ES" sz="1600" dirty="0" smtClean="0"/>
                        <a:t> </a:t>
                      </a:r>
                      <a:endParaRPr lang="es-ES" sz="1600" baseline="0" dirty="0" smtClean="0"/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ES" sz="1600" baseline="0" dirty="0" smtClean="0"/>
                        <a:t>[</a:t>
                      </a:r>
                      <a:r>
                        <a:rPr lang="es-ES" sz="1600" baseline="0" dirty="0" err="1" smtClean="0"/>
                        <a:t>not</a:t>
                      </a:r>
                      <a:r>
                        <a:rPr lang="es-ES" sz="1600" baseline="0" dirty="0" smtClean="0"/>
                        <a:t>] </a:t>
                      </a:r>
                      <a:r>
                        <a:rPr lang="es-ES" sz="1600" baseline="0" dirty="0" smtClean="0">
                          <a:solidFill>
                            <a:srgbClr val="DA004E"/>
                          </a:solidFill>
                        </a:rPr>
                        <a:t>&lt;</a:t>
                      </a:r>
                      <a:r>
                        <a:rPr lang="es-ES" sz="1600" baseline="0" dirty="0" err="1" smtClean="0">
                          <a:solidFill>
                            <a:srgbClr val="DA004E"/>
                          </a:solidFill>
                        </a:rPr>
                        <a:t>NumberOfInstancesCondition</a:t>
                      </a:r>
                      <a:r>
                        <a:rPr lang="es-ES" sz="1600" baseline="0" dirty="0" smtClean="0">
                          <a:solidFill>
                            <a:srgbClr val="DA004E"/>
                          </a:solidFill>
                        </a:rPr>
                        <a:t>&gt; </a:t>
                      </a:r>
                      <a:r>
                        <a:rPr lang="es-ES" sz="1600" baseline="0" dirty="0" smtClean="0"/>
                        <a:t>[and | </a:t>
                      </a:r>
                      <a:r>
                        <a:rPr lang="es-ES" sz="1600" baseline="0" dirty="0" err="1" smtClean="0"/>
                        <a:t>or</a:t>
                      </a:r>
                      <a:r>
                        <a:rPr lang="es-ES" sz="1600" baseline="0" dirty="0" smtClean="0"/>
                        <a:t>]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ES" sz="1600" baseline="0" dirty="0" smtClean="0"/>
                        <a:t>[</a:t>
                      </a:r>
                      <a:r>
                        <a:rPr lang="es-ES" sz="1600" baseline="0" dirty="0" err="1" smtClean="0"/>
                        <a:t>not</a:t>
                      </a:r>
                      <a:r>
                        <a:rPr lang="es-ES" sz="1600" baseline="0" dirty="0" smtClean="0"/>
                        <a:t>] </a:t>
                      </a:r>
                      <a:r>
                        <a:rPr lang="es-ES" sz="1600" baseline="0" dirty="0" smtClean="0">
                          <a:solidFill>
                            <a:srgbClr val="DA004E"/>
                          </a:solidFill>
                        </a:rPr>
                        <a:t>&lt;</a:t>
                      </a:r>
                      <a:r>
                        <a:rPr lang="es-ES" sz="1600" baseline="0" dirty="0" err="1" smtClean="0">
                          <a:solidFill>
                            <a:srgbClr val="DA004E"/>
                          </a:solidFill>
                        </a:rPr>
                        <a:t>ProcessInstanceStateCondition</a:t>
                      </a:r>
                      <a:r>
                        <a:rPr lang="es-ES" sz="1600" baseline="0" dirty="0" smtClean="0">
                          <a:solidFill>
                            <a:srgbClr val="DA004E"/>
                          </a:solidFill>
                        </a:rPr>
                        <a:t>&gt; </a:t>
                      </a:r>
                      <a:r>
                        <a:rPr lang="es-ES" sz="1600" baseline="0" dirty="0" smtClean="0"/>
                        <a:t>[and | </a:t>
                      </a:r>
                      <a:r>
                        <a:rPr lang="es-ES" sz="1600" baseline="0" dirty="0" err="1" smtClean="0"/>
                        <a:t>or</a:t>
                      </a:r>
                      <a:r>
                        <a:rPr lang="es-ES" sz="1600" baseline="0" dirty="0" smtClean="0"/>
                        <a:t>]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ES" sz="1600" baseline="0" dirty="0" smtClean="0"/>
                        <a:t>[</a:t>
                      </a:r>
                      <a:r>
                        <a:rPr lang="es-ES" sz="1600" baseline="0" dirty="0" err="1" smtClean="0"/>
                        <a:t>not</a:t>
                      </a:r>
                      <a:r>
                        <a:rPr lang="es-ES" sz="1600" baseline="0" dirty="0" smtClean="0"/>
                        <a:t>] </a:t>
                      </a:r>
                      <a:r>
                        <a:rPr lang="es-ES" sz="1600" baseline="0" dirty="0" smtClean="0">
                          <a:solidFill>
                            <a:srgbClr val="DA004E"/>
                          </a:solidFill>
                        </a:rPr>
                        <a:t>&lt;</a:t>
                      </a:r>
                      <a:r>
                        <a:rPr lang="es-ES" sz="1600" baseline="0" dirty="0" err="1" smtClean="0">
                          <a:solidFill>
                            <a:srgbClr val="DA004E"/>
                          </a:solidFill>
                        </a:rPr>
                        <a:t>TemporalCondition</a:t>
                      </a:r>
                      <a:r>
                        <a:rPr lang="es-ES" sz="1600" baseline="0" dirty="0" smtClean="0">
                          <a:solidFill>
                            <a:srgbClr val="DA004E"/>
                          </a:solidFill>
                        </a:rPr>
                        <a:t>&gt; 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9664">
                <a:tc>
                  <a:txBody>
                    <a:bodyPr/>
                    <a:lstStyle/>
                    <a:p>
                      <a:r>
                        <a:rPr lang="es-ES" sz="1600" b="1" dirty="0" err="1" smtClean="0"/>
                        <a:t>Periodicitiy</a:t>
                      </a:r>
                      <a:endParaRPr lang="es-ES" sz="1600" b="1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The</a:t>
                      </a:r>
                      <a:r>
                        <a:rPr lang="es-ES" sz="1600" dirty="0" smtClean="0"/>
                        <a:t> set of </a:t>
                      </a:r>
                      <a:r>
                        <a:rPr lang="es-ES" sz="1600" dirty="0" err="1" smtClean="0"/>
                        <a:t>process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instances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is</a:t>
                      </a:r>
                      <a:r>
                        <a:rPr lang="es-ES" sz="1600" dirty="0" smtClean="0"/>
                        <a:t> re-</a:t>
                      </a:r>
                      <a:r>
                        <a:rPr lang="es-ES" sz="1600" dirty="0" err="1" smtClean="0"/>
                        <a:t>calculated</a:t>
                      </a:r>
                      <a:r>
                        <a:rPr lang="es-ES" sz="1600" dirty="0" smtClean="0"/>
                        <a:t> </a:t>
                      </a:r>
                      <a:endParaRPr lang="es-ES" sz="1600" baseline="0" dirty="0" smtClean="0"/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ES" sz="1600" baseline="0" dirty="0" err="1" smtClean="0"/>
                        <a:t>daily</a:t>
                      </a:r>
                      <a:r>
                        <a:rPr lang="es-ES" sz="1600" baseline="0" dirty="0" smtClean="0"/>
                        <a:t> {</a:t>
                      </a:r>
                      <a:r>
                        <a:rPr lang="es-ES" sz="1600" baseline="0" dirty="0" err="1" smtClean="0"/>
                        <a:t>every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smtClean="0">
                          <a:solidFill>
                            <a:srgbClr val="DA004E"/>
                          </a:solidFill>
                        </a:rPr>
                        <a:t>&lt;d&gt;</a:t>
                      </a:r>
                      <a:r>
                        <a:rPr lang="es-ES" sz="1600" baseline="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s-ES" sz="1600" baseline="0" dirty="0" err="1" smtClean="0">
                          <a:solidFill>
                            <a:schemeClr val="dk1"/>
                          </a:solidFill>
                        </a:rPr>
                        <a:t>days</a:t>
                      </a:r>
                      <a:r>
                        <a:rPr lang="es-ES" sz="1600" baseline="0" dirty="0" smtClean="0"/>
                        <a:t> | </a:t>
                      </a:r>
                      <a:r>
                        <a:rPr lang="es-ES" sz="1600" baseline="0" dirty="0" err="1" smtClean="0"/>
                        <a:t>every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day</a:t>
                      </a:r>
                      <a:r>
                        <a:rPr lang="es-ES" sz="1600" baseline="0" dirty="0" smtClean="0"/>
                        <a:t>}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ES" sz="1600" baseline="0" dirty="0" err="1" smtClean="0"/>
                        <a:t>weekly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on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smtClean="0">
                          <a:solidFill>
                            <a:srgbClr val="DA004E"/>
                          </a:solidFill>
                        </a:rPr>
                        <a:t>&lt;</a:t>
                      </a:r>
                      <a:r>
                        <a:rPr lang="es-ES" sz="1600" baseline="0" dirty="0" err="1" smtClean="0">
                          <a:solidFill>
                            <a:srgbClr val="DA004E"/>
                          </a:solidFill>
                        </a:rPr>
                        <a:t>day</a:t>
                      </a:r>
                      <a:r>
                        <a:rPr lang="es-ES" sz="1600" baseline="0" dirty="0" smtClean="0">
                          <a:solidFill>
                            <a:srgbClr val="DA004E"/>
                          </a:solidFill>
                        </a:rPr>
                        <a:t> of </a:t>
                      </a:r>
                      <a:r>
                        <a:rPr lang="es-ES" sz="1600" baseline="0" dirty="0" err="1" smtClean="0">
                          <a:solidFill>
                            <a:srgbClr val="DA004E"/>
                          </a:solidFill>
                        </a:rPr>
                        <a:t>week</a:t>
                      </a:r>
                      <a:r>
                        <a:rPr lang="es-ES" sz="1600" baseline="0" dirty="0" smtClean="0">
                          <a:solidFill>
                            <a:srgbClr val="DA004E"/>
                          </a:solidFill>
                        </a:rPr>
                        <a:t>&gt;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ES" sz="1600" baseline="0" dirty="0" err="1" smtClean="0"/>
                        <a:t>monthly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on</a:t>
                      </a:r>
                      <a:r>
                        <a:rPr lang="es-ES" sz="1600" baseline="0" dirty="0" smtClean="0"/>
                        <a:t> {</a:t>
                      </a:r>
                      <a:r>
                        <a:rPr lang="es-ES" sz="1600" baseline="0" dirty="0" smtClean="0">
                          <a:solidFill>
                            <a:srgbClr val="DA004E"/>
                          </a:solidFill>
                        </a:rPr>
                        <a:t>&lt;</a:t>
                      </a:r>
                      <a:r>
                        <a:rPr lang="es-ES" sz="1600" baseline="0" dirty="0" err="1" smtClean="0">
                          <a:solidFill>
                            <a:srgbClr val="DA004E"/>
                          </a:solidFill>
                        </a:rPr>
                        <a:t>day</a:t>
                      </a:r>
                      <a:r>
                        <a:rPr lang="es-ES" sz="1600" baseline="0" dirty="0" smtClean="0">
                          <a:solidFill>
                            <a:srgbClr val="DA004E"/>
                          </a:solidFill>
                        </a:rPr>
                        <a:t> of </a:t>
                      </a:r>
                      <a:r>
                        <a:rPr lang="es-ES" sz="1600" baseline="0" dirty="0" err="1" smtClean="0">
                          <a:solidFill>
                            <a:srgbClr val="DA004E"/>
                          </a:solidFill>
                        </a:rPr>
                        <a:t>month</a:t>
                      </a:r>
                      <a:r>
                        <a:rPr lang="es-ES" sz="1600" baseline="0" dirty="0" smtClean="0">
                          <a:solidFill>
                            <a:srgbClr val="DA004E"/>
                          </a:solidFill>
                        </a:rPr>
                        <a:t>&gt; </a:t>
                      </a:r>
                      <a:r>
                        <a:rPr lang="es-ES" sz="1600" baseline="0" dirty="0" smtClean="0"/>
                        <a:t>| </a:t>
                      </a:r>
                      <a:r>
                        <a:rPr lang="es-ES" sz="1600" baseline="0" dirty="0" err="1" smtClean="0"/>
                        <a:t>the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smtClean="0">
                          <a:solidFill>
                            <a:srgbClr val="DA004E"/>
                          </a:solidFill>
                        </a:rPr>
                        <a:t>&lt;</a:t>
                      </a:r>
                      <a:r>
                        <a:rPr lang="es-ES" sz="1600" baseline="0" dirty="0" err="1" smtClean="0">
                          <a:solidFill>
                            <a:srgbClr val="DA004E"/>
                          </a:solidFill>
                        </a:rPr>
                        <a:t>n</a:t>
                      </a:r>
                      <a:r>
                        <a:rPr lang="es-ES" sz="1600" baseline="30000" dirty="0" err="1" smtClean="0">
                          <a:solidFill>
                            <a:srgbClr val="DA004E"/>
                          </a:solidFill>
                        </a:rPr>
                        <a:t>th</a:t>
                      </a:r>
                      <a:r>
                        <a:rPr lang="es-ES" sz="1600" baseline="0" dirty="0" smtClean="0">
                          <a:solidFill>
                            <a:srgbClr val="DA004E"/>
                          </a:solidFill>
                        </a:rPr>
                        <a:t>&gt; &lt;</a:t>
                      </a:r>
                      <a:r>
                        <a:rPr lang="es-ES" sz="1600" baseline="0" dirty="0" err="1" smtClean="0">
                          <a:solidFill>
                            <a:srgbClr val="DA004E"/>
                          </a:solidFill>
                        </a:rPr>
                        <a:t>day</a:t>
                      </a:r>
                      <a:r>
                        <a:rPr lang="es-ES" sz="1600" baseline="0" dirty="0" smtClean="0">
                          <a:solidFill>
                            <a:srgbClr val="DA004E"/>
                          </a:solidFill>
                        </a:rPr>
                        <a:t> of </a:t>
                      </a:r>
                      <a:r>
                        <a:rPr lang="es-ES" sz="1600" baseline="0" dirty="0" err="1" smtClean="0">
                          <a:solidFill>
                            <a:srgbClr val="DA004E"/>
                          </a:solidFill>
                        </a:rPr>
                        <a:t>week</a:t>
                      </a:r>
                      <a:r>
                        <a:rPr lang="es-ES" sz="1600" baseline="0" dirty="0" smtClean="0">
                          <a:solidFill>
                            <a:srgbClr val="DA004E"/>
                          </a:solidFill>
                        </a:rPr>
                        <a:t>&gt;}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ES" sz="1600" baseline="0" dirty="0" err="1" smtClean="0"/>
                        <a:t>yearly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on</a:t>
                      </a:r>
                      <a:r>
                        <a:rPr lang="es-ES" sz="1600" baseline="0" dirty="0" smtClean="0"/>
                        <a:t> {</a:t>
                      </a:r>
                      <a:r>
                        <a:rPr lang="es-ES" sz="1600" baseline="0" dirty="0" smtClean="0">
                          <a:solidFill>
                            <a:srgbClr val="DA004E"/>
                          </a:solidFill>
                        </a:rPr>
                        <a:t>&lt;</a:t>
                      </a:r>
                      <a:r>
                        <a:rPr lang="es-ES" sz="1600" baseline="0" dirty="0" err="1" smtClean="0">
                          <a:solidFill>
                            <a:srgbClr val="DA004E"/>
                          </a:solidFill>
                        </a:rPr>
                        <a:t>month</a:t>
                      </a:r>
                      <a:r>
                        <a:rPr lang="es-ES" sz="1600" baseline="0" dirty="0" smtClean="0">
                          <a:solidFill>
                            <a:srgbClr val="DA004E"/>
                          </a:solidFill>
                        </a:rPr>
                        <a:t>&gt; &lt;</a:t>
                      </a:r>
                      <a:r>
                        <a:rPr lang="es-ES" sz="1600" baseline="0" dirty="0" err="1" smtClean="0">
                          <a:solidFill>
                            <a:srgbClr val="DA004E"/>
                          </a:solidFill>
                        </a:rPr>
                        <a:t>day</a:t>
                      </a:r>
                      <a:r>
                        <a:rPr lang="es-ES" sz="1600" baseline="0" dirty="0" smtClean="0">
                          <a:solidFill>
                            <a:srgbClr val="DA004E"/>
                          </a:solidFill>
                        </a:rPr>
                        <a:t> of </a:t>
                      </a:r>
                      <a:r>
                        <a:rPr lang="es-ES" sz="1600" baseline="0" dirty="0" err="1" smtClean="0">
                          <a:solidFill>
                            <a:srgbClr val="DA004E"/>
                          </a:solidFill>
                        </a:rPr>
                        <a:t>month</a:t>
                      </a:r>
                      <a:r>
                        <a:rPr lang="es-ES" sz="1600" baseline="0" dirty="0" smtClean="0">
                          <a:solidFill>
                            <a:srgbClr val="DA004E"/>
                          </a:solidFill>
                        </a:rPr>
                        <a:t>&gt; </a:t>
                      </a:r>
                      <a:r>
                        <a:rPr lang="es-ES" sz="1600" baseline="0" dirty="0" smtClean="0"/>
                        <a:t>|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600" baseline="0" dirty="0" smtClean="0"/>
                        <a:t>     </a:t>
                      </a:r>
                      <a:r>
                        <a:rPr lang="es-ES" sz="1600" baseline="0" dirty="0" err="1" smtClean="0"/>
                        <a:t>the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smtClean="0">
                          <a:solidFill>
                            <a:srgbClr val="DA004E"/>
                          </a:solidFill>
                        </a:rPr>
                        <a:t>&lt;</a:t>
                      </a:r>
                      <a:r>
                        <a:rPr lang="es-ES" sz="1600" baseline="0" dirty="0" err="1" smtClean="0">
                          <a:solidFill>
                            <a:srgbClr val="DA004E"/>
                          </a:solidFill>
                        </a:rPr>
                        <a:t>n</a:t>
                      </a:r>
                      <a:r>
                        <a:rPr lang="es-ES" sz="1600" baseline="30000" dirty="0" err="1" smtClean="0">
                          <a:solidFill>
                            <a:srgbClr val="DA004E"/>
                          </a:solidFill>
                        </a:rPr>
                        <a:t>th</a:t>
                      </a:r>
                      <a:r>
                        <a:rPr lang="es-ES" sz="1600" baseline="0" dirty="0" smtClean="0">
                          <a:solidFill>
                            <a:srgbClr val="DA004E"/>
                          </a:solidFill>
                        </a:rPr>
                        <a:t>&gt; &lt;</a:t>
                      </a:r>
                      <a:r>
                        <a:rPr lang="es-ES" sz="1600" baseline="0" dirty="0" err="1" smtClean="0">
                          <a:solidFill>
                            <a:srgbClr val="DA004E"/>
                          </a:solidFill>
                        </a:rPr>
                        <a:t>day</a:t>
                      </a:r>
                      <a:r>
                        <a:rPr lang="es-ES" sz="1600" baseline="0" dirty="0" smtClean="0">
                          <a:solidFill>
                            <a:srgbClr val="DA004E"/>
                          </a:solidFill>
                        </a:rPr>
                        <a:t> of </a:t>
                      </a:r>
                      <a:r>
                        <a:rPr lang="es-ES" sz="1600" baseline="0" dirty="0" err="1" smtClean="0">
                          <a:solidFill>
                            <a:srgbClr val="DA004E"/>
                          </a:solidFill>
                        </a:rPr>
                        <a:t>week</a:t>
                      </a:r>
                      <a:r>
                        <a:rPr lang="es-ES" sz="1600" baseline="0" dirty="0" smtClean="0">
                          <a:solidFill>
                            <a:srgbClr val="DA004E"/>
                          </a:solidFill>
                        </a:rPr>
                        <a:t>&gt; of &lt;</a:t>
                      </a:r>
                      <a:r>
                        <a:rPr lang="es-ES" sz="1600" baseline="0" dirty="0" err="1" smtClean="0">
                          <a:solidFill>
                            <a:srgbClr val="DA004E"/>
                          </a:solidFill>
                        </a:rPr>
                        <a:t>month</a:t>
                      </a:r>
                      <a:r>
                        <a:rPr lang="es-ES" sz="1600" baseline="0" dirty="0" smtClean="0">
                          <a:solidFill>
                            <a:srgbClr val="DA004E"/>
                          </a:solidFill>
                        </a:rPr>
                        <a:t>&gt;} 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9664">
                <a:tc>
                  <a:txBody>
                    <a:bodyPr/>
                    <a:lstStyle/>
                    <a:p>
                      <a:r>
                        <a:rPr lang="es-ES" sz="1600" b="1" dirty="0" err="1" smtClean="0"/>
                        <a:t>Comments</a:t>
                      </a:r>
                      <a:endParaRPr lang="es-ES" sz="1600" b="1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solidFill>
                            <a:srgbClr val="DA004E"/>
                          </a:solidFill>
                        </a:rPr>
                        <a:t>&lt;</a:t>
                      </a:r>
                      <a:r>
                        <a:rPr lang="es-ES" sz="1600" i="1" dirty="0" err="1" smtClean="0">
                          <a:solidFill>
                            <a:srgbClr val="DA004E"/>
                          </a:solidFill>
                        </a:rPr>
                        <a:t>additional</a:t>
                      </a:r>
                      <a:r>
                        <a:rPr lang="es-ES" sz="1600" i="1" dirty="0" smtClean="0">
                          <a:solidFill>
                            <a:srgbClr val="DA004E"/>
                          </a:solidFill>
                        </a:rPr>
                        <a:t> </a:t>
                      </a:r>
                      <a:r>
                        <a:rPr lang="es-ES" sz="1600" i="1" dirty="0" err="1" smtClean="0">
                          <a:solidFill>
                            <a:srgbClr val="DA004E"/>
                          </a:solidFill>
                        </a:rPr>
                        <a:t>comments</a:t>
                      </a:r>
                      <a:r>
                        <a:rPr lang="es-ES" sz="1600" i="1" dirty="0" smtClean="0">
                          <a:solidFill>
                            <a:srgbClr val="DA004E"/>
                          </a:solidFill>
                        </a:rPr>
                        <a:t> </a:t>
                      </a:r>
                      <a:r>
                        <a:rPr lang="es-ES" sz="1600" i="1" dirty="0" err="1" smtClean="0">
                          <a:solidFill>
                            <a:srgbClr val="DA004E"/>
                          </a:solidFill>
                        </a:rPr>
                        <a:t>about</a:t>
                      </a:r>
                      <a:r>
                        <a:rPr lang="es-ES" sz="1600" i="1" dirty="0" smtClean="0">
                          <a:solidFill>
                            <a:srgbClr val="DA004E"/>
                          </a:solidFill>
                        </a:rPr>
                        <a:t> </a:t>
                      </a:r>
                      <a:r>
                        <a:rPr lang="es-ES" sz="1600" i="1" dirty="0" err="1" smtClean="0">
                          <a:solidFill>
                            <a:srgbClr val="DA004E"/>
                          </a:solidFill>
                        </a:rPr>
                        <a:t>the</a:t>
                      </a:r>
                      <a:r>
                        <a:rPr lang="es-ES" sz="1600" i="1" dirty="0" smtClean="0">
                          <a:solidFill>
                            <a:srgbClr val="DA004E"/>
                          </a:solidFill>
                        </a:rPr>
                        <a:t> </a:t>
                      </a:r>
                      <a:r>
                        <a:rPr lang="es-ES" sz="1600" i="1" dirty="0" err="1" smtClean="0">
                          <a:solidFill>
                            <a:srgbClr val="DA004E"/>
                          </a:solidFill>
                        </a:rPr>
                        <a:t>Scope</a:t>
                      </a:r>
                      <a:r>
                        <a:rPr lang="es-ES" sz="1600" dirty="0" smtClean="0">
                          <a:solidFill>
                            <a:srgbClr val="DA004E"/>
                          </a:solidFill>
                        </a:rPr>
                        <a:t>&gt;</a:t>
                      </a:r>
                      <a:endParaRPr lang="es-ES" sz="1600" dirty="0">
                        <a:solidFill>
                          <a:srgbClr val="DA004E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273692"/>
              </p:ext>
            </p:extLst>
          </p:nvPr>
        </p:nvGraphicFramePr>
        <p:xfrm>
          <a:off x="611560" y="5085184"/>
          <a:ext cx="8316918" cy="1579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8152"/>
                <a:gridCol w="6948766"/>
              </a:tblGrid>
              <a:tr h="133274">
                <a:tc>
                  <a:txBody>
                    <a:bodyPr/>
                    <a:lstStyle/>
                    <a:p>
                      <a:r>
                        <a:rPr lang="es-ES" sz="1600" i="0" dirty="0" smtClean="0"/>
                        <a:t>S-</a:t>
                      </a:r>
                      <a:r>
                        <a:rPr lang="es-ES" sz="1600" i="0" dirty="0" smtClean="0">
                          <a:solidFill>
                            <a:srgbClr val="DA004E"/>
                          </a:solidFill>
                        </a:rPr>
                        <a:t>1</a:t>
                      </a:r>
                      <a:endParaRPr lang="es-ES" sz="1600" i="0" dirty="0">
                        <a:solidFill>
                          <a:srgbClr val="DA004E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0" i="0" dirty="0" err="1" smtClean="0">
                          <a:solidFill>
                            <a:srgbClr val="DA004E"/>
                          </a:solidFill>
                        </a:rPr>
                        <a:t>Holydays</a:t>
                      </a:r>
                      <a:r>
                        <a:rPr lang="es-ES" sz="1600" b="0" i="0" baseline="0" dirty="0" smtClean="0">
                          <a:solidFill>
                            <a:srgbClr val="DA004E"/>
                          </a:solidFill>
                        </a:rPr>
                        <a:t> </a:t>
                      </a:r>
                      <a:r>
                        <a:rPr lang="es-ES" sz="1600" b="0" i="0" baseline="0" dirty="0" err="1" smtClean="0">
                          <a:solidFill>
                            <a:srgbClr val="DA004E"/>
                          </a:solidFill>
                        </a:rPr>
                        <a:t>period</a:t>
                      </a:r>
                      <a:r>
                        <a:rPr lang="es-ES" sz="1600" b="0" i="0" baseline="0" dirty="0" smtClean="0">
                          <a:solidFill>
                            <a:srgbClr val="DA004E"/>
                          </a:solidFill>
                        </a:rPr>
                        <a:t>(&lt;</a:t>
                      </a:r>
                      <a:r>
                        <a:rPr lang="es-ES" sz="1600" b="0" i="0" baseline="0" dirty="0" err="1" smtClean="0">
                          <a:solidFill>
                            <a:srgbClr val="DA004E"/>
                          </a:solidFill>
                        </a:rPr>
                        <a:t>year</a:t>
                      </a:r>
                      <a:r>
                        <a:rPr lang="es-ES" sz="1600" b="0" i="0" baseline="0" dirty="0" smtClean="0">
                          <a:solidFill>
                            <a:srgbClr val="DA004E"/>
                          </a:solidFill>
                        </a:rPr>
                        <a:t>&gt;)</a:t>
                      </a:r>
                      <a:endParaRPr lang="es-ES" sz="1600" b="0" i="0" dirty="0">
                        <a:solidFill>
                          <a:srgbClr val="DA004E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es-ES" sz="1600" b="1" dirty="0" err="1" smtClean="0"/>
                        <a:t>Conditions</a:t>
                      </a:r>
                      <a:endParaRPr lang="es-ES" sz="1600" b="1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This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scope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inlcudes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process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instances</a:t>
                      </a:r>
                      <a:r>
                        <a:rPr lang="es-ES" sz="1600" baseline="0" dirty="0" smtClean="0"/>
                        <a:t> in </a:t>
                      </a:r>
                      <a:r>
                        <a:rPr lang="es-ES" sz="1600" baseline="0" dirty="0" err="1" smtClean="0"/>
                        <a:t>state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>
                          <a:solidFill>
                            <a:srgbClr val="DA004E"/>
                          </a:solidFill>
                        </a:rPr>
                        <a:t>completed</a:t>
                      </a:r>
                      <a:r>
                        <a:rPr lang="es-ES" sz="1600" baseline="0" dirty="0" smtClean="0">
                          <a:solidFill>
                            <a:srgbClr val="DA004E"/>
                          </a:solidFill>
                        </a:rPr>
                        <a:t> </a:t>
                      </a: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</a:rPr>
                        <a:t>and </a:t>
                      </a:r>
                      <a:r>
                        <a:rPr lang="es-ES" sz="1600" baseline="0" dirty="0" err="1" smtClean="0">
                          <a:solidFill>
                            <a:schemeClr val="tx1"/>
                          </a:solidFill>
                        </a:rPr>
                        <a:t>started</a:t>
                      </a: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600" baseline="0" dirty="0" err="1" smtClean="0">
                          <a:solidFill>
                            <a:schemeClr val="tx1"/>
                          </a:solidFill>
                        </a:rPr>
                        <a:t>after</a:t>
                      </a: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</a:rPr>
                        <a:t> of at </a:t>
                      </a:r>
                      <a:r>
                        <a:rPr lang="es-ES" sz="1600" baseline="0" dirty="0" smtClean="0">
                          <a:solidFill>
                            <a:srgbClr val="DA004E"/>
                          </a:solidFill>
                        </a:rPr>
                        <a:t>23-12-&lt;</a:t>
                      </a:r>
                      <a:r>
                        <a:rPr lang="es-ES" sz="1600" baseline="0" dirty="0" err="1" smtClean="0">
                          <a:solidFill>
                            <a:srgbClr val="DA004E"/>
                          </a:solidFill>
                        </a:rPr>
                        <a:t>year</a:t>
                      </a:r>
                      <a:r>
                        <a:rPr lang="es-ES" sz="1600" baseline="0" dirty="0" smtClean="0">
                          <a:solidFill>
                            <a:srgbClr val="DA004E"/>
                          </a:solidFill>
                        </a:rPr>
                        <a:t>&gt; </a:t>
                      </a:r>
                      <a:r>
                        <a:rPr lang="es-ES" sz="1600" baseline="0" dirty="0" smtClean="0"/>
                        <a:t>and </a:t>
                      </a:r>
                      <a:r>
                        <a:rPr lang="es-ES" sz="1600" baseline="0" dirty="0" err="1" smtClean="0"/>
                        <a:t>finished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before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or</a:t>
                      </a:r>
                      <a:r>
                        <a:rPr lang="es-ES" sz="1600" baseline="0" dirty="0" smtClean="0"/>
                        <a:t> at </a:t>
                      </a:r>
                      <a:r>
                        <a:rPr lang="es-ES" sz="1600" baseline="0" dirty="0" smtClean="0">
                          <a:solidFill>
                            <a:srgbClr val="DA004E"/>
                          </a:solidFill>
                        </a:rPr>
                        <a:t>04-01-&lt;year+1&gt; </a:t>
                      </a:r>
                      <a:r>
                        <a:rPr lang="es-ES" sz="1600" baseline="0" dirty="0" err="1" smtClean="0"/>
                        <a:t>or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>
                          <a:solidFill>
                            <a:schemeClr val="tx1"/>
                          </a:solidFill>
                        </a:rPr>
                        <a:t>started</a:t>
                      </a: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600" baseline="0" dirty="0" err="1" smtClean="0">
                          <a:solidFill>
                            <a:schemeClr val="tx1"/>
                          </a:solidFill>
                        </a:rPr>
                        <a:t>after</a:t>
                      </a: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</a:rPr>
                        <a:t> of at </a:t>
                      </a:r>
                      <a:r>
                        <a:rPr lang="es-ES" sz="1600" baseline="0" dirty="0" smtClean="0">
                          <a:solidFill>
                            <a:srgbClr val="DA004E"/>
                          </a:solidFill>
                        </a:rPr>
                        <a:t>01-08-&lt;year+1&gt; </a:t>
                      </a:r>
                      <a:r>
                        <a:rPr lang="es-ES" sz="1600" baseline="0" dirty="0" smtClean="0"/>
                        <a:t>and </a:t>
                      </a:r>
                      <a:r>
                        <a:rPr lang="es-ES" sz="1600" baseline="0" dirty="0" err="1" smtClean="0"/>
                        <a:t>finished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before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or</a:t>
                      </a:r>
                      <a:r>
                        <a:rPr lang="es-ES" sz="1600" baseline="0" dirty="0" smtClean="0"/>
                        <a:t> at </a:t>
                      </a:r>
                      <a:r>
                        <a:rPr lang="es-ES" sz="1600" baseline="0" dirty="0" smtClean="0">
                          <a:solidFill>
                            <a:srgbClr val="DA004E"/>
                          </a:solidFill>
                        </a:rPr>
                        <a:t>31-08-&lt;year+1&gt;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9664">
                <a:tc>
                  <a:txBody>
                    <a:bodyPr/>
                    <a:lstStyle/>
                    <a:p>
                      <a:r>
                        <a:rPr lang="es-ES" sz="1600" b="1" dirty="0" err="1" smtClean="0"/>
                        <a:t>Periodicitiy</a:t>
                      </a:r>
                      <a:endParaRPr lang="es-ES" sz="1600" b="1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The</a:t>
                      </a:r>
                      <a:r>
                        <a:rPr lang="es-ES" sz="1600" dirty="0" smtClean="0"/>
                        <a:t> set of </a:t>
                      </a:r>
                      <a:r>
                        <a:rPr lang="es-ES" sz="1600" dirty="0" err="1" smtClean="0"/>
                        <a:t>process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instances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is</a:t>
                      </a:r>
                      <a:r>
                        <a:rPr lang="es-ES" sz="1600" dirty="0" smtClean="0"/>
                        <a:t> re-</a:t>
                      </a:r>
                      <a:r>
                        <a:rPr lang="es-ES" sz="1600" dirty="0" err="1" smtClean="0"/>
                        <a:t>calculated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baseline="0" dirty="0" err="1" smtClean="0"/>
                        <a:t>yearly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on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>
                          <a:solidFill>
                            <a:srgbClr val="DA004E"/>
                          </a:solidFill>
                        </a:rPr>
                        <a:t>September</a:t>
                      </a:r>
                      <a:r>
                        <a:rPr lang="es-ES" sz="1600" baseline="0" dirty="0" smtClean="0">
                          <a:solidFill>
                            <a:srgbClr val="DA004E"/>
                          </a:solidFill>
                        </a:rPr>
                        <a:t> </a:t>
                      </a:r>
                      <a:r>
                        <a:rPr lang="es-ES" sz="1600" baseline="0" dirty="0" err="1" smtClean="0">
                          <a:solidFill>
                            <a:srgbClr val="DA004E"/>
                          </a:solidFill>
                        </a:rPr>
                        <a:t>the</a:t>
                      </a:r>
                      <a:r>
                        <a:rPr lang="es-ES" sz="1600" baseline="0" dirty="0" smtClean="0">
                          <a:solidFill>
                            <a:srgbClr val="DA004E"/>
                          </a:solidFill>
                        </a:rPr>
                        <a:t> </a:t>
                      </a:r>
                      <a:r>
                        <a:rPr lang="es-ES" sz="1600" baseline="0" dirty="0" err="1" smtClean="0">
                          <a:solidFill>
                            <a:srgbClr val="DA004E"/>
                          </a:solidFill>
                        </a:rPr>
                        <a:t>first</a:t>
                      </a:r>
                      <a:endParaRPr lang="es-ES" sz="1600" baseline="0" dirty="0" smtClean="0">
                        <a:solidFill>
                          <a:srgbClr val="DA004E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40 Elipse"/>
          <p:cNvSpPr/>
          <p:nvPr/>
        </p:nvSpPr>
        <p:spPr>
          <a:xfrm>
            <a:off x="683568" y="1052736"/>
            <a:ext cx="4392488" cy="216024"/>
          </a:xfrm>
          <a:prstGeom prst="ellipse">
            <a:avLst/>
          </a:prstGeom>
          <a:solidFill>
            <a:srgbClr val="FF0000">
              <a:alpha val="23000"/>
            </a:srgbClr>
          </a:solidFill>
          <a:ln>
            <a:solidFill>
              <a:srgbClr val="FF0000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40 Elipse"/>
          <p:cNvSpPr/>
          <p:nvPr/>
        </p:nvSpPr>
        <p:spPr>
          <a:xfrm>
            <a:off x="683568" y="1340768"/>
            <a:ext cx="7416824" cy="1008112"/>
          </a:xfrm>
          <a:prstGeom prst="ellipse">
            <a:avLst/>
          </a:prstGeom>
          <a:solidFill>
            <a:srgbClr val="FF0000">
              <a:alpha val="23000"/>
            </a:srgbClr>
          </a:solidFill>
          <a:ln>
            <a:solidFill>
              <a:srgbClr val="FF0000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40 Elipse"/>
          <p:cNvSpPr/>
          <p:nvPr/>
        </p:nvSpPr>
        <p:spPr>
          <a:xfrm>
            <a:off x="755576" y="2492896"/>
            <a:ext cx="7272808" cy="1440160"/>
          </a:xfrm>
          <a:prstGeom prst="ellipse">
            <a:avLst/>
          </a:prstGeom>
          <a:solidFill>
            <a:srgbClr val="FF0000">
              <a:alpha val="23000"/>
            </a:srgbClr>
          </a:solidFill>
          <a:ln>
            <a:solidFill>
              <a:srgbClr val="FF0000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40 Elipse"/>
          <p:cNvSpPr/>
          <p:nvPr/>
        </p:nvSpPr>
        <p:spPr>
          <a:xfrm>
            <a:off x="683568" y="4005064"/>
            <a:ext cx="5544616" cy="288032"/>
          </a:xfrm>
          <a:prstGeom prst="ellipse">
            <a:avLst/>
          </a:prstGeom>
          <a:solidFill>
            <a:srgbClr val="FF0000">
              <a:alpha val="23000"/>
            </a:srgbClr>
          </a:solidFill>
          <a:ln>
            <a:solidFill>
              <a:srgbClr val="FF0000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750915"/>
      </p:ext>
    </p:extLst>
  </p:cSld>
  <p:clrMapOvr>
    <a:masterClrMapping/>
  </p:clrMapOvr>
  <p:transition xmlns:p14="http://schemas.microsoft.com/office/powerpoint/2010/main" advTm="28157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lnSpc>
                <a:spcPct val="70000"/>
              </a:lnSpc>
            </a:pPr>
            <a:r>
              <a:rPr lang="en-GB" dirty="0" smtClean="0"/>
              <a:t>Summary and literature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956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 txBox="1">
            <a:spLocks/>
          </p:cNvSpPr>
          <p:nvPr/>
        </p:nvSpPr>
        <p:spPr>
          <a:xfrm>
            <a:off x="0" y="274638"/>
            <a:ext cx="9144000" cy="43971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2800" b="1" spc="-80" dirty="0" err="1">
                <a:solidFill>
                  <a:srgbClr val="7A0029"/>
                </a:solidFill>
                <a:latin typeface="Arial Narrow" pitchFamily="34" charset="0"/>
                <a:cs typeface="Times New Roman" pitchFamily="18" charset="0"/>
              </a:rPr>
              <a:t>Measure</a:t>
            </a:r>
            <a:r>
              <a:rPr lang="es-ES" sz="2800" b="1" spc="-80" dirty="0">
                <a:solidFill>
                  <a:srgbClr val="7A0029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s-ES" sz="2800" b="1" spc="-80" dirty="0" err="1">
                <a:solidFill>
                  <a:srgbClr val="7A0029"/>
                </a:solidFill>
                <a:latin typeface="Arial Narrow" pitchFamily="34" charset="0"/>
                <a:cs typeface="Times New Roman" pitchFamily="18" charset="0"/>
              </a:rPr>
              <a:t>for</a:t>
            </a:r>
            <a:r>
              <a:rPr lang="es-ES" sz="2800" b="1" spc="-80" dirty="0">
                <a:solidFill>
                  <a:srgbClr val="7A0029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s-ES" sz="2800" b="1" spc="-80" dirty="0" err="1" smtClean="0">
                <a:solidFill>
                  <a:srgbClr val="7A0029"/>
                </a:solidFill>
                <a:latin typeface="Arial Narrow" pitchFamily="34" charset="0"/>
                <a:cs typeface="Times New Roman" pitchFamily="18" charset="0"/>
              </a:rPr>
              <a:t>Customers</a:t>
            </a:r>
            <a:endParaRPr lang="en-GB" sz="2400" spc="-80" dirty="0" smtClean="0">
              <a:solidFill>
                <a:srgbClr val="7C8386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" name="AutoShape 8" descr="data:image/jpeg;base64,/9j/4AAQSkZJRgABAQAAAQABAAD/2wCEAAkGBhQSEBQUEhQQERIVFRoYFhcUFR8aHRkcGRceHxUhGhgaIiYgFxwjGRYVIC8gLy41Ly44IR4yPTgtNSYrOC0BCQoKDgwOGQ8PGTUjHiQvLDAtLiopNSktKTUvLCksKSwtKSw1LC0qNiwtLiosLDQvKSwvLCwsLCwpNCkpLCwsLP/AABEIADEAkQMBIgACEQEDEQH/xAAcAAACAgIDAAAAAAAAAAAAAAAABwUGAwgBAgT/xABCEAACAQMBBAUHBRADAAAAAAABAgMABBESBQYhMQcTIkFRFDJhcYGRsUJygqHRCBUjJCUzU2JzdZKys8HD8CY1Uv/EABoBAAIDAQEAAAAAAAAAAAAAAAABAgMEBQb/xAAmEQACAgEEAQQCAwAAAAAAAAAAAQIRAwQSITFBEzJRYUOBBRQj/9oADAMBAAIRAxEAPwBLUUV3iiLMFUFmJAAAySTwAAHMk16QqOmKnNlbk31yoaC1uJFIyGEZCn1M2AffTV2LuXbbDsDf7QRZ7vA0RMQVRz5qLzBfvL8cYOOXFcbw9Jd/dyFnnliXPZjhYoq+jsnJ9ZJNZVllkb9Pr5Y6ojNr7o3lqM3FtcRKPlMh08eXbHZ+uvBHYO0TyhSY0ZVdu4F86AfXpb3VO7F6Rb62fUlxLIvyo5mMiMO8Mrk8COHDBpib07Vtr7duSa1iht2SeNp4o1C6XzgngBkEOMH2dxonkyQrcu/KEJaig0VqAKKKKACiiigDLBbO5wiu5/VUn4VlOy5RzilH0G+ymJ0Z73jZmzb6409Y7TQxxqeALFHPaI44ABPuHDOa8MvTltRmJE0SAngqwpgegagT7yaz+pNyaiuF9gUj72y/o5f4G+yufvVN+il/gb7K2kttvSnYa3Zb8ObITasDGvqtWdPLn3cqR8fThtUEEzxt6DCmD7gDVePPPJdJcfY2kijz2bpjWjpnlqUjPvrDTO6Qd8TtTZNtOyCOSG5aKULnTqaLUpXOThgpOM8MY486WNaMcnJcqmIKKKKsAKY3QXu8LjaXWuCUtk6zlkaydMYPvZvo0uadn3N2Px/x/F/81ZtTJxxMa7PB90RtgtdW9sCNMcRkIB+VIxAyPQqDHzj40ojTB6dA335kzy6qLT6tP26qX1PTL/JA+wqf3av5SlxZwxtMbxUjCqeTJKrq2ORwAwycYBJzUBTt6ENjpb2N1tJ1LOokVOHEJEmp9PpZuz9H009RNQhbBK2U643At7M6L6aWSfALQWgU9XnBAeaTshsHOADRDuNaXTiO0nngnPmR3gUrIe5Vmj4BjwwCvt7qwPKzku5y7ksx8WY5b6zXAJ5gkEcQRzBHEEekHBrj/wBvLd2d9fxuPZXn5IGfY3k1y0N6s8TJwZUCls92NRClSOIOePA1etodFtlFs+O/a8uvJ5AhAFspbt+aMawAc86sXSxswXmxrXaGB10aRlyO9ZcBgfVIQR4ZPjXXeYZ3Ptj4LBz+fitrzOajJOuaZwnHa2mL+z2HsqVtPl91ATyae1ATPdkpISAfHu766749G8+ztDyFZraQgLNDxByM8QeRIzjjg451VIkJYBclicADiSe7AHM09d40NrukkF2dM7RoqIx7Wrrg6DHMaIwM+GMeu7JJ45Rp3b6IlY3U6NYL+xkljvrmOGJ2LxvAvZZUyTgSYOUxg+ul3tBIA48naZ08ZUVSePDAVmxw9NOPoUP5H2j63/oUkV7qeG/Ukm+hM2csz/xhTx/60cv2Faw1s/s1c7sJ+7f8NawVVo+5DZk8pbQU1NoLBiueBYAgHHLIBIz6TWOiiugIKKKKACmZ0DbwrBtFoXOFuY9C+GtTqTPhw1j20tMV3t5mRg6FkdSGVlOCpBypBHIggHNVZYqcHGwQ3/uiNgsJre7UEoydS5A5MpLJn5wZh9Gk5T/3Y6QbTbFp5FtHTHO4CnPZEh+S0bckkzg6fHlkZFU7ePoFvYXJtdF3EScdoI4HdqVsA+GQePgKy4Myxr08nFDa8ixFbA9GU/XbtTxJnWi3UePFnUuv1SLS0tuh7aJy0sUdrEoJeWeVVVQBkk4JbHDuFWDc3f202TcC3h13Fs5xc3JUgu/JGijzwiXj+s2Se4CnqGssahyxxdOyuKcgEcsVzmrNt/cx1PXWStd2MnaieAa9IJ4qyrxGk8M4xy781g2NuTNNl51e0tVGqWaYGMKgPa0hsEkjI8Bz9fF2u6PVLU43DffBbd6XEW6SK/AvFAFBHe0qvj2KGPsom2vJbbpwSxaNaxxAa0DjjLg9lsg86ovSfv0NoSRWtorm1gOEwDmRgNIIXnpC8FHM8T34DEv91bmTdaO1SJzciOI9WcKRiUMwOrGCFzwrobNkI7vk8vOW6TYr9k9L93A4bRZyccnNsiH2NGFI4cM/Gr7tndy33g2f5fbmSK8VWDI0jOupFGqPSxIQEYIK484EjJIC4s+iTakjafJJE48TIyqB6ck/CmQNrwbvbJa1EqXF/JrbTHkqruNOSeGEUKBx4sQeAzw0Ztlp4vd9EF9nl6EF/JW0R6W/omkkvd7Kf/QvsCePZd31kbxtOzdWHBBYdVgHj3Enn66R0WxJmn6gRuZ9Wjqx52od2PGrMMl6k+QZsnscZ3aj/d3+GtXRW2mx9hyRbHjtWH4ZbTqyBy1dXjGeR48M1qrf7LlgYpNHJEwyCHUqcjnzqrRtXIJGex2BNKmtQgTOA0kiRgkcwpkYaj6BXiuLdkYq6lWUkEEYII5girxutvdHFAELQxtoET9aJPNDTNqjMaOC34xgqwx2V557NT25fLLNqTVoCRopbgzCONUDMO4tozjjjOMnFbISk5NNcCI+iiirQGJs/wDNR/s1/lFehaKKpA5j/wB+qpnxriisGq8EkYbvzG9Y+NRlFFT0/tYmSmzvNHt+Nd7/AJH/AHwoorL+X9jl0RVv56/OHxFTHd/v/oUUVdqu0COtRlx9v81c0VLAJkovIeofCoaP857f70UUYO5jfgmm5j2/2qn9InKH2/BaKKho/eEikj+1BoorqrsicUUUVID/2Q=="/>
          <p:cNvSpPr>
            <a:spLocks noChangeAspect="1" noChangeArrowheads="1"/>
          </p:cNvSpPr>
          <p:nvPr/>
        </p:nvSpPr>
        <p:spPr bwMode="auto">
          <a:xfrm>
            <a:off x="155575" y="-220663"/>
            <a:ext cx="13811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10" descr="data:image/jpeg;base64,/9j/4AAQSkZJRgABAQAAAQABAAD/2wCEAAkGBhQSEBQUEhQQERIVFRoYFhcUFR8aHRkcGRceHxUhGhgaIiYgFxwjGRYVIC8gLy41Ly44IR4yPTgtNSYrOC0BCQoKDgwOGQ8PGTUjHiQvLDAtLiopNSktKTUvLCksKSwtKSw1LC0qNiwtLiosLDQvKSwvLCwsLCwpNCkpLCwsLP/AABEIADEAkQMBIgACEQEDEQH/xAAcAAACAgIDAAAAAAAAAAAAAAAABwUGAwgBAgT/xABCEAACAQMBBAUHBRADAAAAAAABAgMABBESBQYhMQcTIkFRFDJhcYGRsUJygqHRCBUjJCUzU2JzdZKys8HD8CY1Uv/EABoBAAIDAQEAAAAAAAAAAAAAAAABAgMEBQb/xAAmEQACAgEEAQQCAwAAAAAAAAAAAQIRAwQSITFBEzJRYUOBBRQj/9oADAMBAAIRAxEAPwBLUUV3iiLMFUFmJAAAySTwAAHMk16QqOmKnNlbk31yoaC1uJFIyGEZCn1M2AffTV2LuXbbDsDf7QRZ7vA0RMQVRz5qLzBfvL8cYOOXFcbw9Jd/dyFnnliXPZjhYoq+jsnJ9ZJNZVllkb9Pr5Y6ojNr7o3lqM3FtcRKPlMh08eXbHZ+uvBHYO0TyhSY0ZVdu4F86AfXpb3VO7F6Rb62fUlxLIvyo5mMiMO8Mrk8COHDBpib07Vtr7duSa1iht2SeNp4o1C6XzgngBkEOMH2dxonkyQrcu/KEJaig0VqAKKKKACiiigDLBbO5wiu5/VUn4VlOy5RzilH0G+ymJ0Z73jZmzb6409Y7TQxxqeALFHPaI44ABPuHDOa8MvTltRmJE0SAngqwpgegagT7yaz+pNyaiuF9gUj72y/o5f4G+yufvVN+il/gb7K2kttvSnYa3Zb8ObITasDGvqtWdPLn3cqR8fThtUEEzxt6DCmD7gDVePPPJdJcfY2kijz2bpjWjpnlqUjPvrDTO6Qd8TtTZNtOyCOSG5aKULnTqaLUpXOThgpOM8MY486WNaMcnJcqmIKKKKsAKY3QXu8LjaXWuCUtk6zlkaydMYPvZvo0uadn3N2Px/x/F/81ZtTJxxMa7PB90RtgtdW9sCNMcRkIB+VIxAyPQqDHzj40ojTB6dA335kzy6qLT6tP26qX1PTL/JA+wqf3av5SlxZwxtMbxUjCqeTJKrq2ORwAwycYBJzUBTt6ENjpb2N1tJ1LOokVOHEJEmp9PpZuz9H009RNQhbBK2U643At7M6L6aWSfALQWgU9XnBAeaTshsHOADRDuNaXTiO0nngnPmR3gUrIe5Vmj4BjwwCvt7qwPKzku5y7ksx8WY5b6zXAJ5gkEcQRzBHEEekHBrj/wBvLd2d9fxuPZXn5IGfY3k1y0N6s8TJwZUCls92NRClSOIOePA1etodFtlFs+O/a8uvJ5AhAFspbt+aMawAc86sXSxswXmxrXaGB10aRlyO9ZcBgfVIQR4ZPjXXeYZ3Ptj4LBz+fitrzOajJOuaZwnHa2mL+z2HsqVtPl91ATyae1ATPdkpISAfHu766749G8+ztDyFZraQgLNDxByM8QeRIzjjg451VIkJYBclicADiSe7AHM09d40NrukkF2dM7RoqIx7Wrrg6DHMaIwM+GMeu7JJ45Rp3b6IlY3U6NYL+xkljvrmOGJ2LxvAvZZUyTgSYOUxg+ul3tBIA48naZ08ZUVSePDAVmxw9NOPoUP5H2j63/oUkV7qeG/Ukm+hM2csz/xhTx/60cv2Faw1s/s1c7sJ+7f8NawVVo+5DZk8pbQU1NoLBiueBYAgHHLIBIz6TWOiiugIKKKKACmZ0DbwrBtFoXOFuY9C+GtTqTPhw1j20tMV3t5mRg6FkdSGVlOCpBypBHIggHNVZYqcHGwQ3/uiNgsJre7UEoydS5A5MpLJn5wZh9Gk5T/3Y6QbTbFp5FtHTHO4CnPZEh+S0bckkzg6fHlkZFU7ePoFvYXJtdF3EScdoI4HdqVsA+GQePgKy4Myxr08nFDa8ixFbA9GU/XbtTxJnWi3UePFnUuv1SLS0tuh7aJy0sUdrEoJeWeVVVQBkk4JbHDuFWDc3f202TcC3h13Fs5xc3JUgu/JGijzwiXj+s2Se4CnqGssahyxxdOyuKcgEcsVzmrNt/cx1PXWStd2MnaieAa9IJ4qyrxGk8M4xy781g2NuTNNl51e0tVGqWaYGMKgPa0hsEkjI8Bz9fF2u6PVLU43DffBbd6XEW6SK/AvFAFBHe0qvj2KGPsom2vJbbpwSxaNaxxAa0DjjLg9lsg86ovSfv0NoSRWtorm1gOEwDmRgNIIXnpC8FHM8T34DEv91bmTdaO1SJzciOI9WcKRiUMwOrGCFzwrobNkI7vk8vOW6TYr9k9L93A4bRZyccnNsiH2NGFI4cM/Gr7tndy33g2f5fbmSK8VWDI0jOupFGqPSxIQEYIK484EjJIC4s+iTakjafJJE48TIyqB6ck/CmQNrwbvbJa1EqXF/JrbTHkqruNOSeGEUKBx4sQeAzw0Ztlp4vd9EF9nl6EF/JW0R6W/omkkvd7Kf/QvsCePZd31kbxtOzdWHBBYdVgHj3Enn66R0WxJmn6gRuZ9Wjqx52od2PGrMMl6k+QZsnscZ3aj/d3+GtXRW2mx9hyRbHjtWH4ZbTqyBy1dXjGeR48M1qrf7LlgYpNHJEwyCHUqcjnzqrRtXIJGex2BNKmtQgTOA0kiRgkcwpkYaj6BXiuLdkYq6lWUkEEYII5girxutvdHFAELQxtoET9aJPNDTNqjMaOC34xgqwx2V557NT25fLLNqTVoCRopbgzCONUDMO4tozjjjOMnFbISk5NNcCI+iiirQGJs/wDNR/s1/lFehaKKpA5j/wB+qpnxriisGq8EkYbvzG9Y+NRlFFT0/tYmSmzvNHt+Nd7/AJH/AHwoorL+X9jl0RVv56/OHxFTHd/v/oUUVdqu0COtRlx9v81c0VLAJkovIeofCoaP857f70UUYO5jfgmm5j2/2qn9InKH2/BaKKho/eEikj+1BoorqrsicUUUVID/2Q=="/>
          <p:cNvSpPr>
            <a:spLocks noChangeAspect="1" noChangeArrowheads="1"/>
          </p:cNvSpPr>
          <p:nvPr/>
        </p:nvSpPr>
        <p:spPr bwMode="auto">
          <a:xfrm>
            <a:off x="307975" y="-68263"/>
            <a:ext cx="13811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2" descr="data:image/jpeg;base64,/9j/4AAQSkZJRgABAQAAAQABAAD/2wCEAAkGBhAREBQREBQQFRUSFBQVFRQYFhQYFhASFBUVFBUVFxUXHCYeFxwjGRQSIC8gIycpMCwtFR8xNTAqNSYsLCkBCQoKDgwOGg8PGikkHiQuLCkwNCksLDAsLDQsLCkpKSwsLCwsLCwsNCwsLSwsLCwtNS0tLCwpLCwsKSwpLCwsNP/AABEIALMBGgMBIgACEQEDEQH/xAAcAAEAAQUBAQAAAAAAAAAAAAAABgMEBQcIAgH/xABKEAABAwICBQcJBQUHAgcAAAABAAIDBBEFIQYSMVFxBxMiQWGBkQgUMlJTgpKh0UJicrHBFRgjg9MzQ2NzosLh0vAWNGSTssPx/8QAGQEBAAMBAQAAAAAAAAAAAAAAAAIDBAEF/8QAKxEBAAIBAgUDAwQDAAAAAAAAAAECAwQREyExQVESMpFSofAiQrHhBRRx/9oADAMBAAIRAxEAPwDeKIiAiIgIiICIiAiIgIiICIiAita3FIYReR7W7htJ4NGZUerdN+qFnvP/AOkfVWVxWv0hRk1GPH7pStWlTi0EfpyMB3XufAZqC1OMTy+nI624ZDwH6q3atEab6pY7a/6I+Uym0shHote7uAHzz+StX6WOPoxtHEk/kAo41VWqzg0jspnVZZ7s3/4lmPVGO4/Ve2aQTfc8D9Vh2KsxcnHXw7Ga/lmo9IH9bWnhcfVXcONsPpBw+YWAYqzFXOOq+ua/lJ4p2u9Eg/8Ae5VFG4zuWSpsQIydmN/X/wAqi2Pbo1UzRPVkkXljwRcL0q14iIgIiICIiAiIgIiICIiAiIgIiICIiAis8RxaGnbrSuA3Da53Bu0qF4tptNLdsN427L/bd3/Z7vFXY8NsnRmzarHh908/CX4nj8FP/aO6XqNzce7q77KJ4lpnPJcR/wAJvZm8+91d3irKg0Zqps9QtBz1n3F+2x6R8FI6HQWJucr3PO4dFv1PiFpiuHF1neWCb6nUe2PTH5+ckO1iTckknfmT9VkaTAqmT0Y323u6I/1WU+pMNhi/s2Mb2gZ+O0q5Ubar6YTp/jvrt8IdT6GSn03sbwu4/osjDobEPSfIeGqP0KkCKic957tddJir2YqPRmmH2XHi536FVm4HTj+7b8/1Kv0UPXbyujFSP2x8LL9jwezavhwWD1PAu+qvkXPVby7w6eIY12AxdRcO+/5qi/AyPRcDxFvyWYRd4lkZw0nswTqKRu1p4jNGLOqlLTNdtGe/rUuJ5QnDt0WNPKWnL/8AVkWPBFwrN9GRszHzXqF9iuTtKVd68pXiL4CvqrXCIonpZpTPDV01FTmmjfUtkfz9Rrc20R6o1GMaWmSQ62zWFgOtBLEUcwavxFtQ6Csjhewxc5HVQteyMkGxikje5xa7rBBIIWK5L9O58Sif52yKOUBkrBGHBslPJrNa4Bzibh8crTn1BBOEUJw3TiabGn0LWR+bNjl1ZLO5ySaB0bJbG9tUPe5mzaw5qbICIiAiIgIiICIsfiuNRU4Gtdz3ehG0XfIewbu1diJmdoRtaKxvZfPeGglxAAzJOQA7Sopi2mt3c1RtL3HLXsSPcbtdx2cVUfg1VWnWqnczFe4gabuP4jsvxvwCz2HYTDA3ViYG7ztc7i45lXxFMfXnP2ZbTlzcq/pr5nrP/I7fyiFHobUTu5yqeW323OtIezc358FKcN0fp4M42DW9d2bvE7O6yyKKN8178p6J4tLjx84jefM9RERUtIiIgIiICIiAiIgIiICIiAvD4geK9ogpx5ZFVF8IX1AUP0zleJo21NEKygfGQ/Uh56anqA7J5ZcksLMrtbcG+fUpgiDW+ieHauIa2Gw1tPQiGQTsnEzIpJiRzfMRTdJpHSuQALZccRgmGVtFhuHVkFNM6oiiqKWWDUcHujnfI+Evacw1kwicfuvcVt9EGvsH0akpcUomhsjmRYbMySbVdqunfM17yXbA57i91u1bBREBERAREQEREFpUvld0YrN3yOFw38LftHjlx2LzQ4THES4Aue70pHG738XdQ7BYdivUUvVO20IeiN95ERFFMREQEREBERAREQEREBERAREQEREBERAREQfHOAFzkBmTuCwdRprRsNtcu7WtcR47D3Kx5Q6p7YGMbcNkeQ7tAFw09hOfurXy3YNNF6+qzydZrrYr+ikfLb+G4zBUAmF4dbaMw4cWnNXq09hNU+OeN8d9YPaBb7QJALeBBstwqnUYeFPLu0aPVTqKzvHOBERZ24REQEUM0n5XMKoCWPl52Ru2KEB7gdznXDGnsLr9i1zivlKSkkUtJG0dTpXucTxazVt8SDfKLmafygMYdsNMz8MX/U4qnHy94yDm+A9hhb+lkHTqLnvDPKQrWkecU1NIPuF8bvEl4+S2Xofyw4biDmxBzoZnZCKWw1zuY8HVdwyJ3IJyiIgItM8ovLhU0NfJS0kdM9sIa17pBISZSNZwGo9osLtGzaCoz+8difsKD4J/6qDoxFzo3yjsTvnBQ2/BPs/91dExv1gCOsA+KD0iKLcoWnkOFUplfZ0r7thivnI/edzG3BJ4DaQglKLnP947E/YUHwT/ANVP3jsT9hQfBP8A1UHRiKC8k2mdbilPLUVTIGNbII4+ba8axDdZ5Ou91x0mAW7VOkBFp/lN5aqjD640lJHTPEbGmR0gkJEjulqjUe0WDSzvJUT/AHjsT9hQfBP/AFUHRiLnP947E/YUHwT/ANVdCYfVc7FHJ7RjH/E0O/VBcIijmnWm0GF0rp5bOebtiivYzSWyHY0bSeodpAISNFzn+8difsKD4J/6qfvHYn7Cg+Cf+qg6MRa+5JNOq7FY55qmOnZHG5rGGNsgL32Ln313uyALPiWwUFpieGR1EZjlFwesbWkbCD1FQyo5Opg7+HLGW/eDgfkCFguVHllnw2tFLSR07y2NrpTIHnVe/NrRqPbboap94KHfvHYn7Cg+Cf8Aqq7Hmvj5VlmzaXFmne8c25cA0JZA8Syu13tzaALNYd+eZKk6xejFXUS0cEtU2Ns0kbXvawODWF/SDbOJNwCAc9t1lFC97XneyzFhpir6aRsIiKC15kkDQXOIAAJJOQAGZJPUuc+VLllmq3vpaF7o6ZpLXSNuH1PUTfa2PcOsbdthsfl4x99NhRjjJDqqRsJI2iOznyeIaG8HlcxoK1JSSSyNiia573uDWsaLlzibAABbz0N8nmIMbJib3Oec+YjdZrOx8gzcfw2HaVQ8nXRJhEuIyAFzXGGG/wBjogyvHaQ5rb7tbet4oI5QcnOEwi0dFS5dbo2vPxSXPzVaq0EwuQWfRUZ4Qxg9xaAQs6iDQfKjyIiFoqMKjleC4NfTN1pHMvsfHtcW3yIN7XvsvaAQ8mWMO2UVUOLC3/5WXXaIIlyYzYiaFseJxyMmicWBzy0umjABY4kE9IXLTfbqg9azmkOMso6Wapk9GGNz7esQOi3iTYd6yK075Rek3N00NCw9Kd3Oyf5UZ6IPF+f8tBoWurHzSvlkN3yPc953ueS5x8SVmodGScJlxAg5VcUDOHNyOlPbmYR4qPgXXQOnGi3meibKcjpQ8xJJ/mvkHOeBkcOACDn1dpaOVPOUdNJ68ELvijaf1XFq600JxuKLAqWpneGRxUkeu87AI26neejYAbTYIMxpVpPBh1K+pqDZrMmtHpSvPosaOsn5AEnIFcnaX6WVGJVT6moOZyYwejFGPRY3sF9vWST1rJ8o/KBLitTrnWbBHcQReq3re7q13WF92Q6lf8lHJq7FJ+clDhSwuHOO2c67aImneRa5GwHeQgwQ0ZMWHefVALRM/mqVmwykZyzH7jQNUb3PHUM8AAth8uGPtmxEUsOqIaFggY1tg1r8jJYDZbost/hrE8lOj3nuLU8ZF2Ru56TdqRdKx7C7Ub7yDpXQHR/zHDaamIs5kYMn+a/pyf6nEdwWVxbEmU0EtRKbMhjfI78LAXEccrK7WqPKF0l5mhZRsPTqn3d/kxEOPC7+b8Cg5/xfE31NRLUSenNI6R3F5JsOwXt3LLYbozr4XVV7gbQywRMPUXPJMngDH8ajq6CxnRXzTQ90JFpNSKeTLPnHzRvcD+FpDfdQc+rsfQao5zDKJ++lp78eaaD8wVxwureTHFY2YDSzzOaxkULtd5Ng1sb3tJPwoJJpDpBBQ076mpdqsjHe932WNHW4nID9FydpvpnPilU6omyHoxRg3bDHfJo3nrJ6z3AZXlP5RZMVqejrNpoiRDHv6jK8esfkMt5Lkv5OpMVqelrNpoiDNJsv1iJh9Z3yGe4EMVS6MluHyYhUAtjc4Q0zdhnmN9Z34GNa8363WG9R9bM5dcZjdWRUFOGthoIgwMb6LZHgFwHBojHEFRfk70e8+xOmpyLsMgfJu5qPpvB4htveQdK8mGj3mWFU0JFnuZzsm/nJemQe0Atb7qkWI1zIIZJpDZkTHPedzWAuPyCuFq3ygdJvN8PbSsNn1b7Hshjs5/i7mxwJQc+4/jD6uqmqZPSmkc8j1dY5NHYBYdyzXJnoz5/icEBF4w7nJd3NR9JwP4jqt99RZdA+TpozzdNNXPHSndzUZ/woz0iOL8v5aDcSIiAiIg1b5Q2FPlwxkrASKedrn9jHtczW+IsHeubl27WUcc0b4pWh7JGlr2nMOa4WIPcufNOOQOqge6XDv48JJPNXAmiG4XykHaM+w7UEm8njSmE0z6Bzg2ZkjpGNOXOxvDb6u8tLTcbiO2241xRU0VRSyASMmhkabjWa6N7SNhF7EHtUuwzlqxqBob5xzgGznWMee99tY95QdUrFaSaT0tBA6eqkDGi9h9qR3qsbtc7/ALNhmucazlzxqQWE0cd/UijB8XAkKKSOr8Ql1j51VSnr/iSu4DbYdiDZR8pGt13WpqXU1jqi8msGX6ILtaxNrZ2HBSXQ7lwq8QqmUsdA1znnpOE7g2Jg9KR14zYD5mwGZUI0W5BMRqSHVWrSx7TrWdKR2RtOXvEcCt8aI6FUmGQ81Sste2vI7OSUjrc78gLAXyCDPLkblO0l8/xOeZpvG13NRbuaj6II/EdZ3vrorlV0m8xwueRptJIOZi385KCLjta3Xd7q5MQTDkl0d89xaBhF2RHn5N2rFZwB7C/Ub7y6D5W6fXwWtG6IO+CRj/8Aaob5OejnN0s9a4Zzv5uM/wCHF6RHYXkj+Wti6cwa+GVrN9LP4iJxH5IOOFIsW02qJ6Cmw++rDTNNwD/bSF73BzuxocABxPXlHlkMAwGetqI6anbrSSGw3NHW5x6mgXJPYgyWgmhM+KVbYIrtYLOmltlDHfM9rjsA6z2AkdOVz6bBcKe6JobFSxEsb679jbnrc55Fzvcveg+hkGF0jaeLN3pSyWs6aS2bjuHUB1DtuTrbyjdJtWOCgYc5Dz8ov9ht2xg9hdrn3Ag0XU1DpHukeS5z3FznHa5zjck8SSt7+Tho9qw1Fc4ZyOEMZ+4yznkdhcWD+WtCtYSQBmTkBvO5djaFYCKHD6el64o26/bK7pyH43OQZtcocr2kvnuKzOabxwHmI92rGSHEcXl54ELovlF0l8ww2oqAbPDNSLtmk6LLb7E63BpXIJQSbk20d8+xOngIuzX5yTdzUfTcDxsG+8umOUin18Irm/8AppXfA0v/ANq1v5OGjtmVFc4ZvIgjP3W2fIeBJjHulba0kg5yiqWevTzN+KNw/VBxcVIq3TaofhsGGN6EMJe59jnO90jpG633W62Q357rR6yvMHwearnjp6dpfJK7Va0fMk9QAuSeoAoMhoZohPidU2mgFr5ySEXbDGD0nn8gOskBdSQ0lLg2Gu5turFSxOedmtK4C5Lj1vc6w7wNllS5PtBYcKpRCyzpH2dNLbOV9urc0ZgDidpKg/lE6Tc3SxULD0qh3OSC/wDcxnogjtfY/wAsoNCYjXvnmkmkN3yvc953ueS4/MrdHk36Pf8Ama5w3U8Z8JJf/qHitH2XXvJzo95jhlNARZ4jD5N/OydN4PAu1fdQSVcqcsmk3nuKy6pvHT/wI9x5snXPe8vz3ALonlA0lFBh09TcB7WasXbM/os42JvwaVyA4km5zJ696CtQUT5pY4Yxd8r2sYN7nkNaPEhdl6P4MykpYaaP0YY2sB9YgZuPaTc96595ANGfOMRNU8XZRs1huM0l2sHcOcdxaF0kgIiICIiAiIgpz0zHjVe1rhucAR4FYqXQzDX+lR0R4wQn/asyiDEQ6H4cz0KOjbwgiH+1ZSKFrRZoDRuAAHgF7RAREQeJYGuyc1rrbwD+apfs+H2cfwt+iuEQeY4w0WaAAOoCwHcF9IvkV9RBb/s+H2cfwN+i9xUsbTdrGNOy4aBl3KqiAqMlJG43cxhO8tBPzVZEFuKCL2cfwt+iuERB4lha4WcGuG2xAIv3ql+z4fZx/C36K4RB5jia0WaABuAAHgF6REFv+z4fZx/C36L1HSRtN2sYDvDQD8l4rsRihbrSODb5AbS47mtGbj2BUITNNm4GKPqb/ePH3iPQHYM+0bFKKztuhN432jqvwVTlpY3G7mMcdly0HLvVRjABYCwHUvqimt/2fD7OP4W/RXCIg8SwtcLODXDcQCL96pfs+H2cfwt+iuEQU4oGM9FrW33AC/gqiIgIiICIiAvDnWXteZG3COS+gr6rTnCNirxzh3Hcu7ORbdUREXEhERAREQEREBERAREQEREBFZYhjMEA/ivaD6u1x90ZqMVmm8srubpIzc7CRrOPaGjIcTdW0w3v0hny6nHj5TPPxHVLautjibrSua0bybdw3rAHSOepcWUMeQydO8Wa3g3rPHwVvh+h0krhLXPc93qa1+5zuodjfFSuGFrGhrAGtGQAFgB2AKU+inTnP2/tCOLl6/pj7/1/LHYZgLInc5I50sx2yvzI7GDYwdgWURFVa02neWmlK0jaoiIopCIiAiIgIiICIiAiIgIiILaoj6wrN6yqsaqmtmNn5KdZVXr3hSjr3N25j5+Ku4q9juux3HJYt6oPVnoiVPFtVI0UZbUPb6LiO/8ARVm43KNuqeI+ijwp7JRqK90gRYNukm9ng76hexpPH1sf/p+q5wreE+Pj8syiwp0qi9WTwb9VSfpdGNjH+LR+qcK/hydRjjuz6KLy6ZH7MQ73fQKxn0uqD6Oo3g25+ZKnGnvKq2sxR33TZWtXisMX9pIxvZfPwGa1/VYtO/05JD2XsPAWCtIad73arGucT1AXPyV1dL9Us1/8h2pX5S+t05iblExzzvPRb9fko/W6UVcx1Q4tvkGxggnsv6R7lkMO0IkdnM4MHqixd47B81KcOwaGAfw2AHrcc3Hi4rs2w4/bG8uRj1Of3z6Y/Pzmh+F6EyyHWnJjac7bZHfo3vuexTHDsJhgbqxNDd52udxccyrxFnyZrX6tuHTY8Ptjn5ERFS0iIiAiIgIiICIiAiIgIiICIiAiIgIiILSooA7NuR+RWMqKdzfSB49Xis8inW8wqviiyKvVFyk8uHRu2tHdl+StJMBYdjnDwKujLDNbT27I65UXKRO0b/xP9P8AyvH/AIXHXIfh/wCVZGWnlROnyeEacqTlLWaLRfadIfAformLAKdv2AfxEn5HJd49Yc/08k+EGbGXGzQSdwBJ8AshTaMVEm1oYN7jb5DNTeOJrRZoAG4AD8l7Vc6me0La6Cv7pR2j0MibnK5zzuHRb8sz4rO09KyMasbWtG4ABVUVFr2t1lsphpj9sCIigt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155575" y="-814388"/>
            <a:ext cx="268605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data:image/jpeg;base64,/9j/4AAQSkZJRgABAQAAAQABAAD/2wCEAAkGBhAREBQREBQQFRUSFBQVFRQYFhQYFhASFBUVFBUVFxUXHCYeFxwjGRQSIC8gIycpMCwtFR8xNTAqNSYsLCkBCQoKDgwOGg8PGikkHiQuLCkwNCksLDAsLDQsLCkpKSwsLCwsLCwsNCwsLSwsLCwtNS0tLCwpLCwsKSwpLCwsNP/AABEIALMBGgMBIgACEQEDEQH/xAAcAAEAAQUBAQAAAAAAAAAAAAAABgMEBQcIAgH/xABKEAABAwICBQcJBQUHAgcAAAABAAIDBBEFIQYSMVFxBxMiQWGBkQgUMlJTgpKh0UJicrHBFRgjg9MzQ2NzosLh0vAWNGSTssPx/8QAGQEBAAMBAQAAAAAAAAAAAAAAAAIDBAEF/8QAKxEBAAIBAgUDAwQDAAAAAAAAAAECAwQREyExQVESMpFSofAiQrHhBRRx/9oADAMBAAIRAxEAPwDeKIiAiIgIiICIiAiIgIiICIiAita3FIYReR7W7htJ4NGZUerdN+qFnvP/AOkfVWVxWv0hRk1GPH7pStWlTi0EfpyMB3XufAZqC1OMTy+nI624ZDwH6q3atEab6pY7a/6I+Uym0shHote7uAHzz+StX6WOPoxtHEk/kAo41VWqzg0jspnVZZ7s3/4lmPVGO4/Ve2aQTfc8D9Vh2KsxcnHXw7Ga/lmo9IH9bWnhcfVXcONsPpBw+YWAYqzFXOOq+ua/lJ4p2u9Eg/8Ae5VFG4zuWSpsQIydmN/X/wAqi2Pbo1UzRPVkkXljwRcL0q14iIgIiICIiAiIgIiICIiAiIgIiICIiAis8RxaGnbrSuA3Da53Bu0qF4tptNLdsN427L/bd3/Z7vFXY8NsnRmzarHh908/CX4nj8FP/aO6XqNzce7q77KJ4lpnPJcR/wAJvZm8+91d3irKg0Zqps9QtBz1n3F+2x6R8FI6HQWJucr3PO4dFv1PiFpiuHF1neWCb6nUe2PTH5+ckO1iTckknfmT9VkaTAqmT0Y323u6I/1WU+pMNhi/s2Mb2gZ+O0q5Ubar6YTp/jvrt8IdT6GSn03sbwu4/osjDobEPSfIeGqP0KkCKic957tddJir2YqPRmmH2XHi536FVm4HTj+7b8/1Kv0UPXbyujFSP2x8LL9jwezavhwWD1PAu+qvkXPVby7w6eIY12AxdRcO+/5qi/AyPRcDxFvyWYRd4lkZw0nswTqKRu1p4jNGLOqlLTNdtGe/rUuJ5QnDt0WNPKWnL/8AVkWPBFwrN9GRszHzXqF9iuTtKVd68pXiL4CvqrXCIonpZpTPDV01FTmmjfUtkfz9Rrc20R6o1GMaWmSQ62zWFgOtBLEUcwavxFtQ6Csjhewxc5HVQteyMkGxikje5xa7rBBIIWK5L9O58Sif52yKOUBkrBGHBslPJrNa4Bzibh8crTn1BBOEUJw3TiabGn0LWR+bNjl1ZLO5ySaB0bJbG9tUPe5mzaw5qbICIiAiIgIiICIsfiuNRU4Gtdz3ehG0XfIewbu1diJmdoRtaKxvZfPeGglxAAzJOQA7Sopi2mt3c1RtL3HLXsSPcbtdx2cVUfg1VWnWqnczFe4gabuP4jsvxvwCz2HYTDA3ViYG7ztc7i45lXxFMfXnP2ZbTlzcq/pr5nrP/I7fyiFHobUTu5yqeW323OtIezc358FKcN0fp4M42DW9d2bvE7O6yyKKN8178p6J4tLjx84jefM9RERUtIiIgIiICIiAiIgIiICIiAvD4geK9ogpx5ZFVF8IX1AUP0zleJo21NEKygfGQ/Uh56anqA7J5ZcksLMrtbcG+fUpgiDW+ieHauIa2Gw1tPQiGQTsnEzIpJiRzfMRTdJpHSuQALZccRgmGVtFhuHVkFNM6oiiqKWWDUcHujnfI+Evacw1kwicfuvcVt9EGvsH0akpcUomhsjmRYbMySbVdqunfM17yXbA57i91u1bBREBERAREQEREFpUvld0YrN3yOFw38LftHjlx2LzQ4THES4Aue70pHG738XdQ7BYdivUUvVO20IeiN95ERFFMREQEREBERAREQEREBERAREQEREBERAREQfHOAFzkBmTuCwdRprRsNtcu7WtcR47D3Kx5Q6p7YGMbcNkeQ7tAFw09hOfurXy3YNNF6+qzydZrrYr+ikfLb+G4zBUAmF4dbaMw4cWnNXq09hNU+OeN8d9YPaBb7QJALeBBstwqnUYeFPLu0aPVTqKzvHOBERZ24REQEUM0n5XMKoCWPl52Ru2KEB7gdznXDGnsLr9i1zivlKSkkUtJG0dTpXucTxazVt8SDfKLmafygMYdsNMz8MX/U4qnHy94yDm+A9hhb+lkHTqLnvDPKQrWkecU1NIPuF8bvEl4+S2Xofyw4biDmxBzoZnZCKWw1zuY8HVdwyJ3IJyiIgItM8ovLhU0NfJS0kdM9sIa17pBISZSNZwGo9osLtGzaCoz+8difsKD4J/6qDoxFzo3yjsTvnBQ2/BPs/91dExv1gCOsA+KD0iKLcoWnkOFUplfZ0r7thivnI/edzG3BJ4DaQglKLnP947E/YUHwT/ANVP3jsT9hQfBP8A1UHRiKC8k2mdbilPLUVTIGNbII4+ba8axDdZ5Ou91x0mAW7VOkBFp/lN5aqjD640lJHTPEbGmR0gkJEjulqjUe0WDSzvJUT/AHjsT9hQfBP/AFUHRiLnP947E/YUHwT/ANVdCYfVc7FHJ7RjH/E0O/VBcIijmnWm0GF0rp5bOebtiivYzSWyHY0bSeodpAISNFzn+8difsKD4J/6qfvHYn7Cg+Cf+qg6MRa+5JNOq7FY55qmOnZHG5rGGNsgL32Ln313uyALPiWwUFpieGR1EZjlFwesbWkbCD1FQyo5Opg7+HLGW/eDgfkCFguVHllnw2tFLSR07y2NrpTIHnVe/NrRqPbboap94KHfvHYn7Cg+Cf8Aqq7Hmvj5VlmzaXFmne8c25cA0JZA8Syu13tzaALNYd+eZKk6xejFXUS0cEtU2Ns0kbXvawODWF/SDbOJNwCAc9t1lFC97XneyzFhpir6aRsIiKC15kkDQXOIAAJJOQAGZJPUuc+VLllmq3vpaF7o6ZpLXSNuH1PUTfa2PcOsbdthsfl4x99NhRjjJDqqRsJI2iOznyeIaG8HlcxoK1JSSSyNiia573uDWsaLlzibAABbz0N8nmIMbJib3Oec+YjdZrOx8gzcfw2HaVQ8nXRJhEuIyAFzXGGG/wBjogyvHaQ5rb7tbet4oI5QcnOEwi0dFS5dbo2vPxSXPzVaq0EwuQWfRUZ4Qxg9xaAQs6iDQfKjyIiFoqMKjleC4NfTN1pHMvsfHtcW3yIN7XvsvaAQ8mWMO2UVUOLC3/5WXXaIIlyYzYiaFseJxyMmicWBzy0umjABY4kE9IXLTfbqg9azmkOMso6Wapk9GGNz7esQOi3iTYd6yK075Rek3N00NCw9Kd3Oyf5UZ6IPF+f8tBoWurHzSvlkN3yPc953ueS5x8SVmodGScJlxAg5VcUDOHNyOlPbmYR4qPgXXQOnGi3meibKcjpQ8xJJ/mvkHOeBkcOACDn1dpaOVPOUdNJ68ELvijaf1XFq600JxuKLAqWpneGRxUkeu87AI26neejYAbTYIMxpVpPBh1K+pqDZrMmtHpSvPosaOsn5AEnIFcnaX6WVGJVT6moOZyYwejFGPRY3sF9vWST1rJ8o/KBLitTrnWbBHcQReq3re7q13WF92Q6lf8lHJq7FJ+clDhSwuHOO2c67aImneRa5GwHeQgwQ0ZMWHefVALRM/mqVmwykZyzH7jQNUb3PHUM8AAth8uGPtmxEUsOqIaFggY1tg1r8jJYDZbost/hrE8lOj3nuLU8ZF2Ru56TdqRdKx7C7Ub7yDpXQHR/zHDaamIs5kYMn+a/pyf6nEdwWVxbEmU0EtRKbMhjfI78LAXEccrK7WqPKF0l5mhZRsPTqn3d/kxEOPC7+b8Cg5/xfE31NRLUSenNI6R3F5JsOwXt3LLYbozr4XVV7gbQywRMPUXPJMngDH8ajq6CxnRXzTQ90JFpNSKeTLPnHzRvcD+FpDfdQc+rsfQao5zDKJ++lp78eaaD8wVxwureTHFY2YDSzzOaxkULtd5Ng1sb3tJPwoJJpDpBBQ076mpdqsjHe932WNHW4nID9FydpvpnPilU6omyHoxRg3bDHfJo3nrJ6z3AZXlP5RZMVqejrNpoiRDHv6jK8esfkMt5Lkv5OpMVqelrNpoiDNJsv1iJh9Z3yGe4EMVS6MluHyYhUAtjc4Q0zdhnmN9Z34GNa8363WG9R9bM5dcZjdWRUFOGthoIgwMb6LZHgFwHBojHEFRfk70e8+xOmpyLsMgfJu5qPpvB4htveQdK8mGj3mWFU0JFnuZzsm/nJemQe0Atb7qkWI1zIIZJpDZkTHPedzWAuPyCuFq3ygdJvN8PbSsNn1b7Hshjs5/i7mxwJQc+4/jD6uqmqZPSmkc8j1dY5NHYBYdyzXJnoz5/icEBF4w7nJd3NR9JwP4jqt99RZdA+TpozzdNNXPHSndzUZ/woz0iOL8v5aDcSIiAiIg1b5Q2FPlwxkrASKedrn9jHtczW+IsHeubl27WUcc0b4pWh7JGlr2nMOa4WIPcufNOOQOqge6XDv48JJPNXAmiG4XykHaM+w7UEm8njSmE0z6Bzg2ZkjpGNOXOxvDb6u8tLTcbiO2241xRU0VRSyASMmhkabjWa6N7SNhF7EHtUuwzlqxqBob5xzgGznWMee99tY95QdUrFaSaT0tBA6eqkDGi9h9qR3qsbtc7/ALNhmucazlzxqQWE0cd/UijB8XAkKKSOr8Ql1j51VSnr/iSu4DbYdiDZR8pGt13WpqXU1jqi8msGX6ILtaxNrZ2HBSXQ7lwq8QqmUsdA1znnpOE7g2Jg9KR14zYD5mwGZUI0W5BMRqSHVWrSx7TrWdKR2RtOXvEcCt8aI6FUmGQ81Sste2vI7OSUjrc78gLAXyCDPLkblO0l8/xOeZpvG13NRbuaj6II/EdZ3vrorlV0m8xwueRptJIOZi385KCLjta3Xd7q5MQTDkl0d89xaBhF2RHn5N2rFZwB7C/Ub7y6D5W6fXwWtG6IO+CRj/8Aaob5OejnN0s9a4Zzv5uM/wCHF6RHYXkj+Wti6cwa+GVrN9LP4iJxH5IOOFIsW02qJ6Cmw++rDTNNwD/bSF73BzuxocABxPXlHlkMAwGetqI6anbrSSGw3NHW5x6mgXJPYgyWgmhM+KVbYIrtYLOmltlDHfM9rjsA6z2AkdOVz6bBcKe6JobFSxEsb679jbnrc55Fzvcveg+hkGF0jaeLN3pSyWs6aS2bjuHUB1DtuTrbyjdJtWOCgYc5Dz8ov9ht2xg9hdrn3Ag0XU1DpHukeS5z3FznHa5zjck8SSt7+Tho9qw1Fc4ZyOEMZ+4yznkdhcWD+WtCtYSQBmTkBvO5djaFYCKHD6el64o26/bK7pyH43OQZtcocr2kvnuKzOabxwHmI92rGSHEcXl54ELovlF0l8ww2oqAbPDNSLtmk6LLb7E63BpXIJQSbk20d8+xOngIuzX5yTdzUfTcDxsG+8umOUin18Irm/8AppXfA0v/ANq1v5OGjtmVFc4ZvIgjP3W2fIeBJjHulba0kg5yiqWevTzN+KNw/VBxcVIq3TaofhsGGN6EMJe59jnO90jpG633W62Q357rR6yvMHwearnjp6dpfJK7Va0fMk9QAuSeoAoMhoZohPidU2mgFr5ySEXbDGD0nn8gOskBdSQ0lLg2Gu5turFSxOedmtK4C5Lj1vc6w7wNllS5PtBYcKpRCyzpH2dNLbOV9urc0ZgDidpKg/lE6Tc3SxULD0qh3OSC/wDcxnogjtfY/wAsoNCYjXvnmkmkN3yvc953ueS4/MrdHk36Pf8Ama5w3U8Z8JJf/qHitH2XXvJzo95jhlNARZ4jD5N/OydN4PAu1fdQSVcqcsmk3nuKy6pvHT/wI9x5snXPe8vz3ALonlA0lFBh09TcB7WasXbM/os42JvwaVyA4km5zJ696CtQUT5pY4Yxd8r2sYN7nkNaPEhdl6P4MykpYaaP0YY2sB9YgZuPaTc96595ANGfOMRNU8XZRs1huM0l2sHcOcdxaF0kgIiICIiAiIgpz0zHjVe1rhucAR4FYqXQzDX+lR0R4wQn/asyiDEQ6H4cz0KOjbwgiH+1ZSKFrRZoDRuAAHgF7RAREQeJYGuyc1rrbwD+apfs+H2cfwt+iuEQeY4w0WaAAOoCwHcF9IvkV9RBb/s+H2cfwN+i9xUsbTdrGNOy4aBl3KqiAqMlJG43cxhO8tBPzVZEFuKCL2cfwt+iuERB4lha4WcGuG2xAIv3ql+z4fZx/C36K4RB5jia0WaABuAAHgF6REFv+z4fZx/C36L1HSRtN2sYDvDQD8l4rsRihbrSODb5AbS47mtGbj2BUITNNm4GKPqb/ePH3iPQHYM+0bFKKztuhN432jqvwVTlpY3G7mMcdly0HLvVRjABYCwHUvqimt/2fD7OP4W/RXCIg8SwtcLODXDcQCL96pfs+H2cfwt+iuEQU4oGM9FrW33AC/gqiIgIiICIiAvDnWXteZG3COS+gr6rTnCNirxzh3Hcu7ORbdUREXEhERAREQEREBERAREQEREBFZYhjMEA/ivaD6u1x90ZqMVmm8srubpIzc7CRrOPaGjIcTdW0w3v0hny6nHj5TPPxHVLautjibrSua0bybdw3rAHSOepcWUMeQydO8Wa3g3rPHwVvh+h0krhLXPc93qa1+5zuodjfFSuGFrGhrAGtGQAFgB2AKU+inTnP2/tCOLl6/pj7/1/LHYZgLInc5I50sx2yvzI7GDYwdgWURFVa02neWmlK0jaoiIopCIiAiIgIiICIiAiIgIiILaoj6wrN6yqsaqmtmNn5KdZVXr3hSjr3N25j5+Ku4q9juux3HJYt6oPVnoiVPFtVI0UZbUPb6LiO/8ARVm43KNuqeI+ijwp7JRqK90gRYNukm9ng76hexpPH1sf/p+q5wreE+Pj8syiwp0qi9WTwb9VSfpdGNjH+LR+qcK/hydRjjuz6KLy6ZH7MQ73fQKxn0uqD6Oo3g25+ZKnGnvKq2sxR33TZWtXisMX9pIxvZfPwGa1/VYtO/05JD2XsPAWCtIad73arGucT1AXPyV1dL9Us1/8h2pX5S+t05iblExzzvPRb9fko/W6UVcx1Q4tvkGxggnsv6R7lkMO0IkdnM4MHqixd47B81KcOwaGAfw2AHrcc3Hi4rs2w4/bG8uRj1Of3z6Y/Pzmh+F6EyyHWnJjac7bZHfo3vuexTHDsJhgbqxNDd52udxccyrxFnyZrX6tuHTY8Ptjn5ERFS0iIiAiIgIiICIiAiIgIiICIiAiIgIiILSooA7NuR+RWMqKdzfSB49Xis8inW8wqviiyKvVFyk8uHRu2tHdl+StJMBYdjnDwKujLDNbT27I65UXKRO0b/xP9P8AyvH/AIXHXIfh/wCVZGWnlROnyeEacqTlLWaLRfadIfAformLAKdv2AfxEn5HJd49Yc/08k+EGbGXGzQSdwBJ8AshTaMVEm1oYN7jb5DNTeOJrRZoAG4AD8l7Vc6me0La6Cv7pR2j0MibnK5zzuHRb8sz4rO09KyMasbWtG4ABVUVFr2t1lsphpj9sCIigt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307975" y="-661988"/>
            <a:ext cx="268605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" name="5 Rectángulo"/>
          <p:cNvSpPr/>
          <p:nvPr/>
        </p:nvSpPr>
        <p:spPr>
          <a:xfrm>
            <a:off x="611560" y="1340768"/>
            <a:ext cx="8153400" cy="1080120"/>
          </a:xfrm>
          <a:prstGeom prst="rect">
            <a:avLst/>
          </a:prstGeom>
          <a:solidFill>
            <a:srgbClr val="7A0029"/>
          </a:solidFill>
          <a:ln>
            <a:solidFill>
              <a:srgbClr val="7A0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To pay according to the </a:t>
            </a:r>
            <a:r>
              <a:rPr lang="en-US" sz="2800" b="1" dirty="0" err="1" smtClean="0"/>
              <a:t>QoS</a:t>
            </a:r>
            <a:endParaRPr lang="en-GB" sz="2800" b="1" dirty="0" smtClean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0162" y="3830838"/>
            <a:ext cx="1404109" cy="138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0162" y="3830838"/>
            <a:ext cx="1404109" cy="138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 descr="C:\Documents and Settings\aderioort\Mis documentos\Mis imágenes\Galería multimedia de Microsoft\j0304357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4154" y="5909670"/>
            <a:ext cx="1543171" cy="691395"/>
          </a:xfrm>
          <a:prstGeom prst="rect">
            <a:avLst/>
          </a:prstGeom>
          <a:noFill/>
        </p:spPr>
      </p:pic>
      <p:pic>
        <p:nvPicPr>
          <p:cNvPr id="14" name="Picture 5" descr="C:\Documents and Settings\aderioort\Mis documentos\Mis imágenes\Galería multimedia de Microsoft\j0304355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9257" y="5911174"/>
            <a:ext cx="1549911" cy="698134"/>
          </a:xfrm>
          <a:prstGeom prst="rect">
            <a:avLst/>
          </a:prstGeom>
          <a:noFill/>
        </p:spPr>
      </p:pic>
      <p:sp>
        <p:nvSpPr>
          <p:cNvPr id="15" name="10 Flecha abajo"/>
          <p:cNvSpPr/>
          <p:nvPr/>
        </p:nvSpPr>
        <p:spPr>
          <a:xfrm rot="20589691">
            <a:off x="3829995" y="2952081"/>
            <a:ext cx="374039" cy="65452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1 Flecha abajo"/>
          <p:cNvSpPr/>
          <p:nvPr/>
        </p:nvSpPr>
        <p:spPr>
          <a:xfrm rot="20589691">
            <a:off x="5188341" y="5155572"/>
            <a:ext cx="252188" cy="654519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13 Flecha abajo"/>
          <p:cNvSpPr/>
          <p:nvPr/>
        </p:nvSpPr>
        <p:spPr>
          <a:xfrm rot="1796388">
            <a:off x="3122756" y="5117618"/>
            <a:ext cx="269109" cy="654519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3" name="15 Conector recto"/>
          <p:cNvCxnSpPr/>
          <p:nvPr/>
        </p:nvCxnSpPr>
        <p:spPr>
          <a:xfrm>
            <a:off x="2141073" y="3936485"/>
            <a:ext cx="5293014" cy="1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18 Conector recto"/>
          <p:cNvCxnSpPr/>
          <p:nvPr/>
        </p:nvCxnSpPr>
        <p:spPr>
          <a:xfrm>
            <a:off x="2293473" y="5347785"/>
            <a:ext cx="5293014" cy="1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6" descr="C:\Documents and Settings\aderioort\Mis documentos\Mis imágenes\Galería multimedia de Microsoft\j0228973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13413" y="2463625"/>
            <a:ext cx="1436524" cy="1214028"/>
          </a:xfrm>
          <a:prstGeom prst="rect">
            <a:avLst/>
          </a:prstGeom>
          <a:noFill/>
        </p:spPr>
      </p:pic>
      <p:sp>
        <p:nvSpPr>
          <p:cNvPr id="26" name="21 CuadroTexto"/>
          <p:cNvSpPr txBox="1"/>
          <p:nvPr/>
        </p:nvSpPr>
        <p:spPr>
          <a:xfrm>
            <a:off x="5701045" y="3630179"/>
            <a:ext cx="1175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264D73"/>
                </a:solidFill>
              </a:rPr>
              <a:t>Customer</a:t>
            </a:r>
            <a:endParaRPr lang="es-ES" dirty="0">
              <a:solidFill>
                <a:srgbClr val="264D73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2492896"/>
            <a:ext cx="1544854" cy="15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64813680"/>
      </p:ext>
    </p:extLst>
  </p:cSld>
  <p:clrMapOvr>
    <a:masterClrMapping/>
  </p:clrMapOvr>
  <p:transition xmlns:p14="http://schemas.microsoft.com/office/powerpoint/2010/main" advTm="48423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PPIs are </a:t>
            </a:r>
            <a:r>
              <a:rPr lang="en-GB" dirty="0"/>
              <a:t>b</a:t>
            </a:r>
            <a:r>
              <a:rPr lang="en-GB" dirty="0" smtClean="0"/>
              <a:t>ecoming more and more important</a:t>
            </a:r>
          </a:p>
          <a:p>
            <a:r>
              <a:rPr lang="en-GB" dirty="0" smtClean="0"/>
              <a:t>PPI specification is an </a:t>
            </a:r>
            <a:r>
              <a:rPr lang="en-GB" dirty="0" err="1" smtClean="0"/>
              <a:t>ongoing</a:t>
            </a:r>
            <a:r>
              <a:rPr lang="en-GB" dirty="0" smtClean="0"/>
              <a:t> research area</a:t>
            </a:r>
          </a:p>
          <a:p>
            <a:r>
              <a:rPr lang="en-GB" dirty="0" smtClean="0"/>
              <a:t>PPINOT is a novel, comprehensive visual notation </a:t>
            </a:r>
          </a:p>
          <a:p>
            <a:r>
              <a:rPr lang="en-GB" dirty="0" smtClean="0"/>
              <a:t>PPINOT needs to be complemented with textual notation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PPINOT is 100% Spanish, from Universidad de Sevilla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550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 Narrow" charset="0"/>
              </a:rPr>
              <a:t>Enseñanza Virtual</a:t>
            </a:r>
          </a:p>
        </p:txBody>
      </p:sp>
      <p:pic>
        <p:nvPicPr>
          <p:cNvPr id="48130" name="Marcador de contenido 4" descr="resource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2" r="32058"/>
          <a:stretch/>
        </p:blipFill>
        <p:spPr/>
      </p:pic>
      <p:sp>
        <p:nvSpPr>
          <p:cNvPr id="2" name="Marcador de contenido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/>
              <a:t>Una relaci</a:t>
            </a:r>
            <a:r>
              <a:rPr lang="en-GB"/>
              <a:t>ón de documentos incluidos en la carpeta “Referencias de indicadores”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34961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pic>
        <p:nvPicPr>
          <p:cNvPr id="6" name="Marcador de contenido 5" descr="screenshot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694" b="-35694"/>
          <a:stretch>
            <a:fillRect/>
          </a:stretch>
        </p:blipFill>
        <p:spPr>
          <a:xfrm>
            <a:off x="457200" y="793750"/>
            <a:ext cx="4038600" cy="4525963"/>
          </a:xfrm>
        </p:spPr>
      </p:pic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Available at </a:t>
            </a:r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://www.isa.us.es/ppinot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071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 txBox="1">
            <a:spLocks/>
          </p:cNvSpPr>
          <p:nvPr/>
        </p:nvSpPr>
        <p:spPr>
          <a:xfrm>
            <a:off x="0" y="274638"/>
            <a:ext cx="9144000" cy="43971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-80" normalizeH="0" baseline="0" noProof="0" dirty="0" smtClean="0">
                <a:ln>
                  <a:noFill/>
                </a:ln>
                <a:solidFill>
                  <a:srgbClr val="7A0029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itchFamily="18" charset="0"/>
              </a:rPr>
              <a:t>Key</a:t>
            </a:r>
            <a:r>
              <a:rPr kumimoji="0" lang="es-ES" sz="2800" b="1" i="0" u="none" strike="noStrike" kern="1200" cap="none" spc="-80" normalizeH="0" noProof="0" dirty="0" smtClean="0">
                <a:ln>
                  <a:noFill/>
                </a:ln>
                <a:solidFill>
                  <a:srgbClr val="7A0029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itchFamily="18" charset="0"/>
              </a:rPr>
              <a:t> Performance </a:t>
            </a:r>
            <a:r>
              <a:rPr kumimoji="0" lang="es-ES" sz="2800" b="1" i="0" u="none" strike="noStrike" kern="1200" cap="none" spc="-80" normalizeH="0" noProof="0" dirty="0" err="1" smtClean="0">
                <a:ln>
                  <a:noFill/>
                </a:ln>
                <a:solidFill>
                  <a:srgbClr val="7A0029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itchFamily="18" charset="0"/>
              </a:rPr>
              <a:t>Indicator</a:t>
            </a:r>
            <a:r>
              <a:rPr kumimoji="0" lang="es-ES" sz="2800" b="1" i="0" u="none" strike="noStrike" kern="1200" cap="none" spc="-80" normalizeH="0" noProof="0" dirty="0" smtClean="0">
                <a:ln>
                  <a:noFill/>
                </a:ln>
                <a:solidFill>
                  <a:srgbClr val="7A0029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itchFamily="18" charset="0"/>
              </a:rPr>
              <a:t> (KPI)</a:t>
            </a:r>
            <a:endParaRPr kumimoji="0" lang="es-ES" sz="2800" b="1" i="0" u="none" strike="noStrike" kern="1200" cap="none" spc="-80" normalizeH="0" baseline="0" noProof="0" dirty="0" smtClean="0">
              <a:ln>
                <a:noFill/>
              </a:ln>
              <a:solidFill>
                <a:srgbClr val="7A0029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75556" y="2060848"/>
            <a:ext cx="8460940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ES" sz="2800" dirty="0" err="1"/>
              <a:t>KPIs</a:t>
            </a:r>
            <a:r>
              <a:rPr lang="es-ES" sz="2800" dirty="0"/>
              <a:t> </a:t>
            </a:r>
            <a:r>
              <a:rPr lang="es-ES" sz="2800" dirty="0" smtClean="0"/>
              <a:t>are </a:t>
            </a:r>
            <a:r>
              <a:rPr lang="es-ES" sz="2800" b="1" dirty="0" err="1" smtClean="0"/>
              <a:t>quantiﬁable</a:t>
            </a:r>
            <a:r>
              <a:rPr lang="es-ES" sz="2800" dirty="0" smtClean="0"/>
              <a:t> </a:t>
            </a:r>
            <a:r>
              <a:rPr lang="es-ES" sz="2800" b="1" dirty="0" err="1" smtClean="0"/>
              <a:t>metrics</a:t>
            </a:r>
            <a:r>
              <a:rPr lang="es-ES" sz="2800" dirty="0" smtClean="0"/>
              <a:t> </a:t>
            </a:r>
            <a:r>
              <a:rPr lang="es-ES" sz="2800" dirty="0" err="1"/>
              <a:t>that</a:t>
            </a:r>
            <a:r>
              <a:rPr lang="es-ES" sz="2800" dirty="0"/>
              <a:t> </a:t>
            </a:r>
            <a:r>
              <a:rPr lang="es-ES" sz="2800" dirty="0" err="1"/>
              <a:t>an</a:t>
            </a:r>
            <a:r>
              <a:rPr lang="es-ES" sz="2800" dirty="0"/>
              <a:t> </a:t>
            </a:r>
            <a:r>
              <a:rPr lang="es-ES" sz="2800" dirty="0" err="1" smtClean="0"/>
              <a:t>organisation</a:t>
            </a:r>
            <a:r>
              <a:rPr lang="es-ES" sz="2800" dirty="0" smtClean="0"/>
              <a:t> uses </a:t>
            </a:r>
            <a:r>
              <a:rPr lang="es-ES" sz="2800" dirty="0" err="1" smtClean="0"/>
              <a:t>to</a:t>
            </a:r>
            <a:r>
              <a:rPr lang="es-ES" sz="2800" dirty="0" smtClean="0"/>
              <a:t> </a:t>
            </a:r>
            <a:r>
              <a:rPr lang="es-ES" sz="2800" dirty="0" err="1" smtClean="0"/>
              <a:t>measure</a:t>
            </a:r>
            <a:r>
              <a:rPr lang="es-ES" sz="2800" dirty="0" smtClean="0"/>
              <a:t> </a:t>
            </a:r>
            <a:r>
              <a:rPr lang="es-ES" sz="2800" b="1" dirty="0" smtClean="0"/>
              <a:t>performance</a:t>
            </a:r>
            <a:r>
              <a:rPr lang="es-ES" sz="2800" dirty="0" smtClean="0"/>
              <a:t> in </a:t>
            </a:r>
            <a:r>
              <a:rPr lang="es-ES" sz="2800" dirty="0" err="1" smtClean="0"/>
              <a:t>terms</a:t>
            </a:r>
            <a:r>
              <a:rPr lang="es-ES" sz="2800" dirty="0" smtClean="0"/>
              <a:t> of </a:t>
            </a:r>
            <a:r>
              <a:rPr lang="es-ES" sz="2800" dirty="0" err="1" smtClean="0"/>
              <a:t>meeting</a:t>
            </a:r>
            <a:r>
              <a:rPr lang="es-ES" sz="2800" dirty="0" smtClean="0"/>
              <a:t> </a:t>
            </a:r>
            <a:r>
              <a:rPr lang="es-ES" sz="2800" dirty="0" err="1" smtClean="0"/>
              <a:t>its</a:t>
            </a:r>
            <a:r>
              <a:rPr lang="es-ES" sz="2800" dirty="0" smtClean="0"/>
              <a:t> </a:t>
            </a:r>
            <a:r>
              <a:rPr lang="es-ES" sz="2800" b="1" dirty="0" err="1" smtClean="0"/>
              <a:t>strategic</a:t>
            </a:r>
            <a:r>
              <a:rPr lang="es-ES" sz="2800" b="1" dirty="0" smtClean="0"/>
              <a:t> and </a:t>
            </a:r>
            <a:r>
              <a:rPr lang="es-ES" sz="2800" b="1" dirty="0" err="1" smtClean="0"/>
              <a:t>operational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objectives</a:t>
            </a:r>
            <a:r>
              <a:rPr lang="es-ES" sz="2800" dirty="0" smtClean="0"/>
              <a:t>.</a:t>
            </a:r>
            <a:endParaRPr lang="es-ES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5976156" y="3707740"/>
            <a:ext cx="241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Neely et al.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2005]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876862"/>
      </p:ext>
    </p:extLst>
  </p:cSld>
  <p:clrMapOvr>
    <a:masterClrMapping/>
  </p:clrMapOvr>
  <p:transition xmlns:p14="http://schemas.microsoft.com/office/powerpoint/2010/main" advTm="48423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contenido 10"/>
          <p:cNvPicPr>
            <a:picLocks noGrp="1" noChangeAspect="1"/>
          </p:cNvPicPr>
          <p:nvPr>
            <p:ph sz="quarter" idx="10"/>
          </p:nvPr>
        </p:nvPicPr>
        <p:blipFill>
          <a:blip r:embed="rId3"/>
          <a:srcRect l="5636" r="563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AutoShape 8" descr="data:image/jpeg;base64,/9j/4AAQSkZJRgABAQAAAQABAAD/2wCEAAkGBhQSEBQUEhQQERIVFRoYFhcUFR8aHRkcGRceHxUhGhgaIiYgFxwjGRYVIC8gLy41Ly44IR4yPTgtNSYrOC0BCQoKDgwOGQ8PGTUjHiQvLDAtLiopNSktKTUvLCksKSwtKSw1LC0qNiwtLiosLDQvKSwvLCwsLCwpNCkpLCwsLP/AABEIADEAkQMBIgACEQEDEQH/xAAcAAACAgIDAAAAAAAAAAAAAAAABwUGAwgBAgT/xABCEAACAQMBBAUHBRADAAAAAAABAgMABBESBQYhMQcTIkFRFDJhcYGRsUJygqHRCBUjJCUzU2JzdZKys8HD8CY1Uv/EABoBAAIDAQEAAAAAAAAAAAAAAAABAgMEBQb/xAAmEQACAgEEAQQCAwAAAAAAAAAAAQIRAwQSITFBEzJRYUOBBRQj/9oADAMBAAIRAxEAPwBLUUV3iiLMFUFmJAAAySTwAAHMk16QqOmKnNlbk31yoaC1uJFIyGEZCn1M2AffTV2LuXbbDsDf7QRZ7vA0RMQVRz5qLzBfvL8cYOOXFcbw9Jd/dyFnnliXPZjhYoq+jsnJ9ZJNZVllkb9Pr5Y6ojNr7o3lqM3FtcRKPlMh08eXbHZ+uvBHYO0TyhSY0ZVdu4F86AfXpb3VO7F6Rb62fUlxLIvyo5mMiMO8Mrk8COHDBpib07Vtr7duSa1iht2SeNp4o1C6XzgngBkEOMH2dxonkyQrcu/KEJaig0VqAKKKKACiiigDLBbO5wiu5/VUn4VlOy5RzilH0G+ymJ0Z73jZmzb6409Y7TQxxqeALFHPaI44ABPuHDOa8MvTltRmJE0SAngqwpgegagT7yaz+pNyaiuF9gUj72y/o5f4G+yufvVN+il/gb7K2kttvSnYa3Zb8ObITasDGvqtWdPLn3cqR8fThtUEEzxt6DCmD7gDVePPPJdJcfY2kijz2bpjWjpnlqUjPvrDTO6Qd8TtTZNtOyCOSG5aKULnTqaLUpXOThgpOM8MY486WNaMcnJcqmIKKKKsAKY3QXu8LjaXWuCUtk6zlkaydMYPvZvo0uadn3N2Px/x/F/81ZtTJxxMa7PB90RtgtdW9sCNMcRkIB+VIxAyPQqDHzj40ojTB6dA335kzy6qLT6tP26qX1PTL/JA+wqf3av5SlxZwxtMbxUjCqeTJKrq2ORwAwycYBJzUBTt6ENjpb2N1tJ1LOokVOHEJEmp9PpZuz9H009RNQhbBK2U643At7M6L6aWSfALQWgU9XnBAeaTshsHOADRDuNaXTiO0nngnPmR3gUrIe5Vmj4BjwwCvt7qwPKzku5y7ksx8WY5b6zXAJ5gkEcQRzBHEEekHBrj/wBvLd2d9fxuPZXn5IGfY3k1y0N6s8TJwZUCls92NRClSOIOePA1etodFtlFs+O/a8uvJ5AhAFspbt+aMawAc86sXSxswXmxrXaGB10aRlyO9ZcBgfVIQR4ZPjXXeYZ3Ptj4LBz+fitrzOajJOuaZwnHa2mL+z2HsqVtPl91ATyae1ATPdkpISAfHu766749G8+ztDyFZraQgLNDxByM8QeRIzjjg451VIkJYBclicADiSe7AHM09d40NrukkF2dM7RoqIx7Wrrg6DHMaIwM+GMeu7JJ45Rp3b6IlY3U6NYL+xkljvrmOGJ2LxvAvZZUyTgSYOUxg+ul3tBIA48naZ08ZUVSePDAVmxw9NOPoUP5H2j63/oUkV7qeG/Ukm+hM2csz/xhTx/60cv2Faw1s/s1c7sJ+7f8NawVVo+5DZk8pbQU1NoLBiueBYAgHHLIBIz6TWOiiugIKKKKACmZ0DbwrBtFoXOFuY9C+GtTqTPhw1j20tMV3t5mRg6FkdSGVlOCpBypBHIggHNVZYqcHGwQ3/uiNgsJre7UEoydS5A5MpLJn5wZh9Gk5T/3Y6QbTbFp5FtHTHO4CnPZEh+S0bckkzg6fHlkZFU7ePoFvYXJtdF3EScdoI4HdqVsA+GQePgKy4Myxr08nFDa8ixFbA9GU/XbtTxJnWi3UePFnUuv1SLS0tuh7aJy0sUdrEoJeWeVVVQBkk4JbHDuFWDc3f202TcC3h13Fs5xc3JUgu/JGijzwiXj+s2Se4CnqGssahyxxdOyuKcgEcsVzmrNt/cx1PXWStd2MnaieAa9IJ4qyrxGk8M4xy781g2NuTNNl51e0tVGqWaYGMKgPa0hsEkjI8Bz9fF2u6PVLU43DffBbd6XEW6SK/AvFAFBHe0qvj2KGPsom2vJbbpwSxaNaxxAa0DjjLg9lsg86ovSfv0NoSRWtorm1gOEwDmRgNIIXnpC8FHM8T34DEv91bmTdaO1SJzciOI9WcKRiUMwOrGCFzwrobNkI7vk8vOW6TYr9k9L93A4bRZyccnNsiH2NGFI4cM/Gr7tndy33g2f5fbmSK8VWDI0jOupFGqPSxIQEYIK484EjJIC4s+iTakjafJJE48TIyqB6ck/CmQNrwbvbJa1EqXF/JrbTHkqruNOSeGEUKBx4sQeAzw0Ztlp4vd9EF9nl6EF/JW0R6W/omkkvd7Kf/QvsCePZd31kbxtOzdWHBBYdVgHj3Enn66R0WxJmn6gRuZ9Wjqx52od2PGrMMl6k+QZsnscZ3aj/d3+GtXRW2mx9hyRbHjtWH4ZbTqyBy1dXjGeR48M1qrf7LlgYpNHJEwyCHUqcjnzqrRtXIJGex2BNKmtQgTOA0kiRgkcwpkYaj6BXiuLdkYq6lWUkEEYII5girxutvdHFAELQxtoET9aJPNDTNqjMaOC34xgqwx2V557NT25fLLNqTVoCRopbgzCONUDMO4tozjjjOMnFbISk5NNcCI+iiirQGJs/wDNR/s1/lFehaKKpA5j/wB+qpnxriisGq8EkYbvzG9Y+NRlFFT0/tYmSmzvNHt+Nd7/AJH/AHwoorL+X9jl0RVv56/OHxFTHd/v/oUUVdqu0COtRlx9v81c0VLAJkovIeofCoaP857f70UUYO5jfgmm5j2/2qn9InKH2/BaKKho/eEikj+1BoorqrsicUUUVID/2Q=="/>
          <p:cNvSpPr>
            <a:spLocks noChangeAspect="1" noChangeArrowheads="1"/>
          </p:cNvSpPr>
          <p:nvPr/>
        </p:nvSpPr>
        <p:spPr bwMode="auto">
          <a:xfrm>
            <a:off x="155575" y="-220663"/>
            <a:ext cx="13811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10" descr="data:image/jpeg;base64,/9j/4AAQSkZJRgABAQAAAQABAAD/2wCEAAkGBhQSEBQUEhQQERIVFRoYFhcUFR8aHRkcGRceHxUhGhgaIiYgFxwjGRYVIC8gLy41Ly44IR4yPTgtNSYrOC0BCQoKDgwOGQ8PGTUjHiQvLDAtLiopNSktKTUvLCksKSwtKSw1LC0qNiwtLiosLDQvKSwvLCwsLCwpNCkpLCwsLP/AABEIADEAkQMBIgACEQEDEQH/xAAcAAACAgIDAAAAAAAAAAAAAAAABwUGAwgBAgT/xABCEAACAQMBBAUHBRADAAAAAAABAgMABBESBQYhMQcTIkFRFDJhcYGRsUJygqHRCBUjJCUzU2JzdZKys8HD8CY1Uv/EABoBAAIDAQEAAAAAAAAAAAAAAAABAgMEBQb/xAAmEQACAgEEAQQCAwAAAAAAAAAAAQIRAwQSITFBEzJRYUOBBRQj/9oADAMBAAIRAxEAPwBLUUV3iiLMFUFmJAAAySTwAAHMk16QqOmKnNlbk31yoaC1uJFIyGEZCn1M2AffTV2LuXbbDsDf7QRZ7vA0RMQVRz5qLzBfvL8cYOOXFcbw9Jd/dyFnnliXPZjhYoq+jsnJ9ZJNZVllkb9Pr5Y6ojNr7o3lqM3FtcRKPlMh08eXbHZ+uvBHYO0TyhSY0ZVdu4F86AfXpb3VO7F6Rb62fUlxLIvyo5mMiMO8Mrk8COHDBpib07Vtr7duSa1iht2SeNp4o1C6XzgngBkEOMH2dxonkyQrcu/KEJaig0VqAKKKKACiiigDLBbO5wiu5/VUn4VlOy5RzilH0G+ymJ0Z73jZmzb6409Y7TQxxqeALFHPaI44ABPuHDOa8MvTltRmJE0SAngqwpgegagT7yaz+pNyaiuF9gUj72y/o5f4G+yufvVN+il/gb7K2kttvSnYa3Zb8ObITasDGvqtWdPLn3cqR8fThtUEEzxt6DCmD7gDVePPPJdJcfY2kijz2bpjWjpnlqUjPvrDTO6Qd8TtTZNtOyCOSG5aKULnTqaLUpXOThgpOM8MY486WNaMcnJcqmIKKKKsAKY3QXu8LjaXWuCUtk6zlkaydMYPvZvo0uadn3N2Px/x/F/81ZtTJxxMa7PB90RtgtdW9sCNMcRkIB+VIxAyPQqDHzj40ojTB6dA335kzy6qLT6tP26qX1PTL/JA+wqf3av5SlxZwxtMbxUjCqeTJKrq2ORwAwycYBJzUBTt6ENjpb2N1tJ1LOokVOHEJEmp9PpZuz9H009RNQhbBK2U643At7M6L6aWSfALQWgU9XnBAeaTshsHOADRDuNaXTiO0nngnPmR3gUrIe5Vmj4BjwwCvt7qwPKzku5y7ksx8WY5b6zXAJ5gkEcQRzBHEEekHBrj/wBvLd2d9fxuPZXn5IGfY3k1y0N6s8TJwZUCls92NRClSOIOePA1etodFtlFs+O/a8uvJ5AhAFspbt+aMawAc86sXSxswXmxrXaGB10aRlyO9ZcBgfVIQR4ZPjXXeYZ3Ptj4LBz+fitrzOajJOuaZwnHa2mL+z2HsqVtPl91ATyae1ATPdkpISAfHu766749G8+ztDyFZraQgLNDxByM8QeRIzjjg451VIkJYBclicADiSe7AHM09d40NrukkF2dM7RoqIx7Wrrg6DHMaIwM+GMeu7JJ45Rp3b6IlY3U6NYL+xkljvrmOGJ2LxvAvZZUyTgSYOUxg+ul3tBIA48naZ08ZUVSePDAVmxw9NOPoUP5H2j63/oUkV7qeG/Ukm+hM2csz/xhTx/60cv2Faw1s/s1c7sJ+7f8NawVVo+5DZk8pbQU1NoLBiueBYAgHHLIBIz6TWOiiugIKKKKACmZ0DbwrBtFoXOFuY9C+GtTqTPhw1j20tMV3t5mRg6FkdSGVlOCpBypBHIggHNVZYqcHGwQ3/uiNgsJre7UEoydS5A5MpLJn5wZh9Gk5T/3Y6QbTbFp5FtHTHO4CnPZEh+S0bckkzg6fHlkZFU7ePoFvYXJtdF3EScdoI4HdqVsA+GQePgKy4Myxr08nFDa8ixFbA9GU/XbtTxJnWi3UePFnUuv1SLS0tuh7aJy0sUdrEoJeWeVVVQBkk4JbHDuFWDc3f202TcC3h13Fs5xc3JUgu/JGijzwiXj+s2Se4CnqGssahyxxdOyuKcgEcsVzmrNt/cx1PXWStd2MnaieAa9IJ4qyrxGk8M4xy781g2NuTNNl51e0tVGqWaYGMKgPa0hsEkjI8Bz9fF2u6PVLU43DffBbd6XEW6SK/AvFAFBHe0qvj2KGPsom2vJbbpwSxaNaxxAa0DjjLg9lsg86ovSfv0NoSRWtorm1gOEwDmRgNIIXnpC8FHM8T34DEv91bmTdaO1SJzciOI9WcKRiUMwOrGCFzwrobNkI7vk8vOW6TYr9k9L93A4bRZyccnNsiH2NGFI4cM/Gr7tndy33g2f5fbmSK8VWDI0jOupFGqPSxIQEYIK484EjJIC4s+iTakjafJJE48TIyqB6ck/CmQNrwbvbJa1EqXF/JrbTHkqruNOSeGEUKBx4sQeAzw0Ztlp4vd9EF9nl6EF/JW0R6W/omkkvd7Kf/QvsCePZd31kbxtOzdWHBBYdVgHj3Enn66R0WxJmn6gRuZ9Wjqx52od2PGrMMl6k+QZsnscZ3aj/d3+GtXRW2mx9hyRbHjtWH4ZbTqyBy1dXjGeR48M1qrf7LlgYpNHJEwyCHUqcjnzqrRtXIJGex2BNKmtQgTOA0kiRgkcwpkYaj6BXiuLdkYq6lWUkEEYII5girxutvdHFAELQxtoET9aJPNDTNqjMaOC34xgqwx2V557NT25fLLNqTVoCRopbgzCONUDMO4tozjjjOMnFbISk5NNcCI+iiirQGJs/wDNR/s1/lFehaKKpA5j/wB+qpnxriisGq8EkYbvzG9Y+NRlFFT0/tYmSmzvNHt+Nd7/AJH/AHwoorL+X9jl0RVv56/OHxFTHd/v/oUUVdqu0COtRlx9v81c0VLAJkovIeofCoaP857f70UUYO5jfgmm5j2/2qn9InKH2/BaKKho/eEikj+1BoorqrsicUUUVID/2Q=="/>
          <p:cNvSpPr>
            <a:spLocks noChangeAspect="1" noChangeArrowheads="1"/>
          </p:cNvSpPr>
          <p:nvPr/>
        </p:nvSpPr>
        <p:spPr bwMode="auto">
          <a:xfrm>
            <a:off x="307975" y="-68263"/>
            <a:ext cx="13811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2" descr="data:image/jpeg;base64,/9j/4AAQSkZJRgABAQAAAQABAAD/2wCEAAkGBhMSEBIUExMWExQVFhQWGBgYFRUWFBgVFRUVFRMXExsXHCYfGBkkGRQZHy8gIycpLCwsFR4xNTAqNSYrLCkBCQoKDgwOGg8PGikfHyUsKSwsKTUsLCksKSwsLzIpLCwsLCksLywpLCwpLCwsKSwsLiwsLCwpLCwsKSwsKSwsKf/AABEIAOEA4QMBIgACEQEDEQH/xAAcAAEAAgIDAQAAAAAAAAAAAAAABAcDBQIGCAH/xABHEAABAwIDBAQJCQYEBwAAAAABAAIRAyEEMUESUWFxBQaBkQcTInOhscHR8CQyNEJScrLh8RQjJVRikjM1otIVFkNEgpOz/8QAGQEBAAMBAQAAAAAAAAAAAAAAAAMEBQEC/8QAMBEBAAEDAQUHAgYDAAAAAAAAAAECAwQRBRQhQVESIjEyYXGBQsETFVKh0fAjM5H/2gAMAwEAAhEDEQA/ALxREQEREBERAREQEREBERAREQEREBERAREQEREBERAREQEREBERAREQEREBERAREQEREBFxe8AEmwAk8hmvO/WPwjYvGPeRXdSok+TSpu8W7YOQeRdzjadL5KK5di3GspbVqbk8HoOvjqbPn1GM+85rfWVD/wCZsJ/NUP8A3U/9y80Q8uO1laM7mLzeSY15ocN8wmBF+Uk3tpmOd1TnN9FrdI6vT9Dpeg/5lam6fs1GH1FSgV5VfgzIGcicpAIy58+CkUsbWovHi6lSnDQf3dRzOY8kgG+vFeozYnk5OJ0l6jRUZ1f8IGNaJNdzxMbFRodlf5x8q44q6+jsYKtKnUAgPaHRukSp7ORTd1inkrXLU2/FIREVhEIiICIiAiIgIiICIiAiIgIiICIiAiIgIiIIPTv0XEeaq/gcvMtDCiR5WyRAu3K0jU3gDJenOmB8nr+aqfgK804NthLQSYBuPq79+Wqzc6ZjRexPCU+j0eJBBaRIvJF7fOBz7VL/AOHPBsGd99JyMFcsGzUg9hGZEiRwifgrb4KgQ28TMnvsT2LIjWfFamWgdgX3cQBAgjZLrZ6EQVhxGChxL/JAAnLKbSZhosN8x2LtpGzoI987ljqtBYQWhwzyMcPgrvgRU683DNZIDtqBtAWm95YZkwM7Ta1pV89WPoeH80z1KiOk6ZiWwCDoBAsbbrx2K9urH0PD+aZ6lo7N49qfb7q2Z9Py2iIi11AREQEREBERAREQEREBERAREQEREBERAREQQenPouI81V/A5eecOI2dY1zuPZxXoLrL9CxXmK3/AM3Lz/gsLeBLbNJFyZ7cxOmiydo+NPyvYvhLZ9HtIcQTMjMZ7u1bllE+TJI3jhFp42WvwoIOs8RF+Y0lbSk+CZJO6+pzz0VCiE0ubaRkye/RRsaRoYyg5SZsSNOS2bKDi24IBiJ7yTGvCVquk3XkC5ty2TIXa+EO0tT0h4pwI2i11xcAC31bTviwOeauzqx9Cw/mmepUR0u2ZENOZuL3FzwPJXx1Z+h4fzTPUr2zfq+Pugy/p+WzREWsoiIiAiIgIiICIiAiIgIiICIiAiIgIiICIiDWdZzGCxXmav4HKlcFh4A2jB1I53Parq6zOjB4gnLxb/UqxOCok7QMOdFokA8wbaLH2hxrp9l7G8sotKlNgOzP439q2WFobMSwkxMkTpnB+Mlyp4/ZsWMBys2xG9pOffK51ca7ZtM/aHoA3fkqscE0seMxBHDLfvstTiHWBOpieHFSHTN73vxO/eouJqHICTwjIDU5DnK8VcXYQcdGy7Wx5niLZK6+rX0PD+bZ6lS2Kwj3UxvNsi0f1SRd3aYV1dXPomH82z1BaGzo83x91bK5fLZIiLVUxERAREQEREBERAREQEREBEVYdJ9e8S+sfFv8XTvsgNYZAMAuLgTJVbIyaMeImvmmtWars6UrPRVHV66Y4CfHPicxTpW3SC3UepRavX3HgfSM8vIo5f2KrG07M8p/b+U04dcc4XMipJ3X7pK3yjfbxVGZj7ix1fCB0m3Z+UX1/dUf9ikjaFqerzutfWF4oqUw/hA6QdE4jcZ8VRy/sUxvXrHQT48EDP8Ad078vIXPzC10n+/JutfWFj9b3RgcR9w+kgKtcI3d6JhS6/WXE1qTmPqlzXAbQ2KYBFibhu8LjRHogWzsLSPaqmRdpvVRNKa1RNEaSyU8EHA6RJPbu+N6wVKZJOmXOOemkLYMaYu4Nm4G1czvkeviomKwdUXbV8Y3O4g5zpn2hQ6PcoldmepJi823W19S+Nw8GMzqbS46zwWSmx4uAO3Teue2fsj+4+7kuTA1+IfsA5wQbRzHerc6vD5JQ82z1BVZXBcCNg68TzN12PDdfHUaLGikHbLQ0XIJ2REu3K1iXaLXa7U9EN6iqvTRYCKun+E+qP8AoMj7zvasFXwpV/q06H/k6oD22VzfbPX9pQ7vc6LMRVW7wqYsT+5wxjc9+7mojvDBjf5alHDxhjifKy4hdjMszzd3a50W+iqGn4XsY4/4VBgylzKsc/n5e8Lk3wv4jZJcMPqAGhxM6T+8tuXmc21HX/ju63FuIqUZ4asWHMLqdLY2m7TS0tcWk+Vsy+QRviPUrnoVg9rXDJwBHarNu7TcjWlFctVW/MyIiKRGIiICIiDBjquzSqO+yxx7mkqlKV4ubiDzGtlcnTx+S4jzNX8DlS1Bl7gm2W86cuawtrcZoj3+zSwuEVT7Nnh8OLSJ2pBgSIg5kZZLBiOjQ0jUX2TkCDkCN+Z7VMwmQkmLW1twUmriGwGlt50vA1myzqKI0Waqmifg5sRGdsslhqYSe4i+ehid/FdlFBmyb74bA1uJOuUfEqBicOA5omBeLXJg2Cni2imppKDNh1wdnl2H2LaUcOJEjPvNvWsVXDATeY0gnLff3rLQrEADdvGW8t1AXYp0c1bHCYKWiBFpG0dnnCns6OYLkz90xHbr61DoVSQJMn4lZnVSBE+3I3U0Q8hpuL5J5RFh8FSaY+OPFfKI2h9kjIZz8Fctn498+pd0cRalC5jM/EHj+S4eJk3vpNvj9FMLJ+PQsL45d+mq86Oor6dhAGd9/ZxXyqZG/wB+496ltgcZkzzWJ7M+J914XNDVosXQEmDEgjW3vUF2FiYvlMej0Lb4xptYey2vxvUUNkRraRz9ajml7iUMUBs2zO1kO8+lcSxshziZEm2YOvPNbCrRy3weDRz1WCrS1trnfiI4ZLz2TtNbV6RI+ZYgcBIM5egwtb0hWLydslwmzhsbbSQLMJk85AF9bLZVcOSYbHdJPPeYAKw1cKJcBqTpMTrM2K8x3Z1Sdpo29HObtQJAdAdtbUgDMzkb5Z24L0l1SxG3gcM7fTb6l58rU4BANxumLHMjX9Feng3q7XRmGvPkxPIrXwa5qmrX0VMuOEOzIiLTUBERAREQQummzhq430qg/wBDlS9HECQACXCZDZc615tlzMK8MVS2mPb9prh3ghefuim1CGhwDKYvsNnIaGTJMj6xJ5LG2pTHdqn1aGHPCqPZu6WJfUEfMbr9rP6x9nFbOgxrbNHPQ9+qjNcAAQI3iB32zHtUnx1x220KzqJWKoSKTwDYCQNb2vEzpy3pXpbYN/1zy5iVGJ8q+kTnr+SzCtfLfAyBU8SjmGrrMIs4Qe2CQdIyXCqNdfbxhbXFNBEm9r8+I9q1lamWHgbyRYX3rsuJGDxAMTpms9RxM7m8RmbwVAjZiQbnMRrBnjw5rYUKLRmCSZOzBk9/Bdhxzw2K2SP1j8vetsxoeAW2MCePNaIm4cBA3ZQOH5rLhsYW5Ge/fdeokbioIAJHAxv0cRHYotUZAXkHipdLHNeOOvco1RuzabHI6xquyI9RlzeI7+XsXB78/XN/jJK1gJ+JNlHqPyGUT+q8auo+LdcWmJj44KHS0y1J53us1d52sxERyyuoYqzlvIymL2z35LxMu6JuxmR9bI521KwDD57Rjdrr+axjEFoNzJvlfj3x2LE6uTcT+sXPFcmYd0fXNO0dBE3OoyEcbd6i1WiZyO63EmVLqPAa43ue2BZR3knIwACTmY567lHXPB6iGvxdMusAZjZymR2XF/Wrk8GbI6NojKNof6iqg2Npx2CIjyiXCbRMncJ7JV0dQ6Oz0fhxvbPeZWhszxq+EGXwiIdgREWyzxERAREQFRHSlfxeJrU3NA2alRoLRs2DiBtRaYi9p3q91V/X3wd4itiH1sNsuFQgua4wQ6IMbwc+9UM7Hm9THZ5LWLdiiqe00GGxojgct+uc5XspIrASDMAblhwvUfpFgh1EOH2Q8QOXYpR6r47L9neR99snPOLLH3O/T9K9N61PN8/aQLi2U75353sjqrTtcSBnB0Ud/VnpD+Xdx8oFYx1Yx4/7Z831aRftXvd7/wCmXj8S31TW4qCdkyLAzcEkXF81kLtoaZa5C2/nqeCis6Dxwj5NUAB02TPO65HoXGWH7NV2bzZsyeExC9xZvfpl4m5R1SMO8/diBa2to9qz1mlol2ZIIvJA1WB9GvSZt1MNUAbFy1gaBMAuO1OZC4YbH7RipJknXsOSVRNE6VRo7Gk8YZjU0ifjVcXMET8fqvrmRG72b8vQvm/L0oMmDEPbDje1t+k/Gq29N4qCC7ZduIJE895WoayT5IPZY7+y6y4rE5HI/wBJOYziMzreRfJNRkxMtkGx4j0rW1HzN47VtG9IOqtLfJcQDLXmDGvi3tuOTgU6L6kV8TQp1fHsYHjajxd87Bxm8L1btVXdey5VXFHi65iDuIJ/PVaqvUvG1JzaAIneZ9674fBRV/mR/Z+awnwPVJn9pvf6m9e9xvT0eYyKHRGY8ho10ib8QDpZZKOLAAjlO4a5a9i7mfAo4j6T/pX0eBZ38zN5u34twTcLvo7vFt01tcvMA+QJkgA7R0Ivlx4LniK7QIkbImwJ2SOIjyuUjiu70/BHUaCBis7fMm3CcuxYz4G3XnEgzn5AjnzXmdn3pnk9Rk246q9rYh9YhjbNJaA0ZGTAsI79F6G6Jwvi6FJn2WNHcF0jobwTilXp1H1vGBhDg3ZAEjKVYS0sSxNmmYlUyLsXJjQREVxXEREBERAREQEREBERAREQaLrwfkGI5N/G1VNh6+/frneMoVr9fD/DsT90fjaqfw74ka+w/osXaE/5I9l7G8suw4etIuLe/MrIHXzsPTula3DVshuiNylxtbMXA014kzmq0SmlmFckbIs2T2r5U+actD3fkvrWwNwC+58Zt7sklyEV7nAyDBkGRnI3SrJ6lOnAUDvb7SqzqtMcRzmeOs3VldSPoFD7vtKubOnvVfCHKjhDeoiLXUhERAREQEREBERAREQEREBERAREQEREBERB1/r8f4bifuD8bVTNH2jf6fQrn69/5difuD8TVS5cQ3OSdwJAAEk9vtWJtH/ZT7NDF8stphDeT8Zx8bltqDMs1rujRZpgTG4THsW4p81Wp8ElT7sCMp7vasVRrvq7IOUk+oNEemFnf8ctFidaT7e9cql2lqOlsRDdkDUySSRFr7ORguycXDgrP6gn+HYb7irPpJ20SA0GCNqTstJ/qMHyot6LaWb1EH8PoaeSfWVc2bPeqj2RZcd2G/REWyzxERAREQEREBERAREQEREBERAREQEREBERB1zwiVA3ovFk5Bg/G1Ung8cKsQLHvgnWIV0+EkT0VixEyxojnUYqA6FqAE9o9krJ2hTEzE84hoYvll3rAmABpkFsabtI90aLSYTFSNJ7iT71P/aeNvjOFm01cE0wnPrZ8OxRqlXWbDPeeAjLnmsPjTmZE+m2mVl8qgWvv7eJC8V1vdNLBjqtomMoaMgOCs/qF/l9DkfWVVdYS6BMm8HLmdFaHg9PyClwLx3OKu7KnWur2hBmx3aXZERFvM0REQEREBERAREQEREBERAREQEREBERAREQaHrzTc7o/EBuey09ge0u9AKoWt0Q6dqnsi5s4wCMh8269LuaCCDcFdUx/gzwlQktDqRP2HQO7JUcnGqu1RVROnJZs3otxpMKZw9Wq37BPJ49N+Gi2uBr7cGoPEwDk4O8ZxyERcAn3Fd2xPggF9jEHk5jT6lCqeCbEaVqZtElpn17lnVYF7lELUZNv1aV2IaCYgd08BPsWM4mQR8X38Y9a7DS8F+KFvG0o+6735qZh/BXUP8AiYkR/Qwesyovy2/V46R8vW9W4dLrYjZ5HIa8hvJVu9SsC6lgaLXiHEFxG4uM+1R+iOoOFoOD9k1Hj6zztEcty7ItXDw93iZmdZlTv3/xdOHAREV9WEREBERAREQEREBERAREQEREBERAREQEREBERAREQEREBERAREQEREBERAREQEREBERAREQEREBERAREQEREBERAREQEREBERAREQEREBERAREQEREBERB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The average class attendance should be increased by 15% during this course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472082"/>
      </p:ext>
    </p:extLst>
  </p:cSld>
  <p:clrMapOvr>
    <a:masterClrMapping/>
  </p:clrMapOvr>
  <p:transition xmlns:p14="http://schemas.microsoft.com/office/powerpoint/2010/main" advTm="48423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55.8|15.6|2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,3|22,:|1,1|5,1|1,3|1,3|9,2|7,4|1,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,3|22,:|1,1|5,1|1,3|1,3|9,2|7,4|1,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2|10.6|13|38.3|16.7|1.7|14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4.4|44.6|8.7|3.8|7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3.3|8.2|26.7|5.4|6.3"/>
</p:tagLst>
</file>

<file path=ppt/theme/theme1.xml><?xml version="1.0" encoding="utf-8"?>
<a:theme xmlns:a="http://schemas.openxmlformats.org/drawingml/2006/main" name="teaching-v2">
  <a:themeElements>
    <a:clrScheme name="Colores Cristina">
      <a:dk1>
        <a:srgbClr val="141414"/>
      </a:dk1>
      <a:lt1>
        <a:sysClr val="window" lastClr="FFFFFF"/>
      </a:lt1>
      <a:dk2>
        <a:srgbClr val="A8003B"/>
      </a:dk2>
      <a:lt2>
        <a:srgbClr val="FFFFFF"/>
      </a:lt2>
      <a:accent1>
        <a:srgbClr val="A8003B"/>
      </a:accent1>
      <a:accent2>
        <a:srgbClr val="A8003B"/>
      </a:accent2>
      <a:accent3>
        <a:srgbClr val="00504D"/>
      </a:accent3>
      <a:accent4>
        <a:srgbClr val="00A19B"/>
      </a:accent4>
      <a:accent5>
        <a:srgbClr val="4BACC6"/>
      </a:accent5>
      <a:accent6>
        <a:srgbClr val="967140"/>
      </a:accent6>
      <a:hlink>
        <a:srgbClr val="0000FF"/>
      </a:hlink>
      <a:folHlink>
        <a:srgbClr val="800080"/>
      </a:folHlink>
    </a:clrScheme>
    <a:fontScheme name="Horizonte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teaching-v2.thmx</Template>
  <TotalTime>214</TotalTime>
  <Words>2760</Words>
  <Application>Microsoft Macintosh PowerPoint</Application>
  <PresentationFormat>Presentación en pantalla (4:3)</PresentationFormat>
  <Paragraphs>510</Paragraphs>
  <Slides>72</Slides>
  <Notes>45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72</vt:i4>
      </vt:variant>
    </vt:vector>
  </HeadingPairs>
  <TitlesOfParts>
    <vt:vector size="73" baseType="lpstr">
      <vt:lpstr>teaching-v2</vt:lpstr>
      <vt:lpstr>Indicadores de rendimiento de procesos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The average class attendance should be increased by 15% during this course</vt:lpstr>
      <vt:lpstr>Presentación de PowerPoint</vt:lpstr>
      <vt:lpstr>Presentación de PowerPoint</vt:lpstr>
      <vt:lpstr>Presentación de PowerPoint</vt:lpstr>
      <vt:lpstr>Presentación de PowerPoint</vt:lpstr>
      <vt:lpstr>Guidelines for PPIs definition</vt:lpstr>
      <vt:lpstr>Presentación de PowerPoint</vt:lpstr>
      <vt:lpstr>Reference models</vt:lpstr>
      <vt:lpstr>Presentación de PowerPoint</vt:lpstr>
      <vt:lpstr>Presentación de PowerPoint</vt:lpstr>
      <vt:lpstr>Desiderata for the PPI Specification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Notación para definir indicadores</vt:lpstr>
      <vt:lpstr>Notación para definir indicadores</vt:lpstr>
      <vt:lpstr>Tipos de medidas (básicas y agregadas)</vt:lpstr>
      <vt:lpstr>Medida de tiempo</vt:lpstr>
      <vt:lpstr>Tipos de conectores</vt:lpstr>
      <vt:lpstr>Medida de conteo</vt:lpstr>
      <vt:lpstr>Tipos de conectores</vt:lpstr>
      <vt:lpstr>Medida de condición de actividades</vt:lpstr>
      <vt:lpstr>Tipos de conectores</vt:lpstr>
      <vt:lpstr>Medida de condición de datos</vt:lpstr>
      <vt:lpstr>Tipos de conectores</vt:lpstr>
      <vt:lpstr>Medidas de contenido de datos</vt:lpstr>
      <vt:lpstr>Tipos de conectores</vt:lpstr>
      <vt:lpstr>Otros tipos de conectores</vt:lpstr>
      <vt:lpstr>Tipos de conectores</vt:lpstr>
      <vt:lpstr>Some guidelines</vt:lpstr>
      <vt:lpstr>I want to know the delays caused by committee</vt:lpstr>
      <vt:lpstr>I want to know the delays caused by committee</vt:lpstr>
      <vt:lpstr>I want to know the delays caused by committee</vt:lpstr>
      <vt:lpstr>I want to know the delays caused by committee</vt:lpstr>
      <vt:lpstr>I want to know the delays caused by committee</vt:lpstr>
      <vt:lpstr>I want to know the delays caused by committee</vt:lpstr>
      <vt:lpstr>I need to count the number of RFCs by project</vt:lpstr>
      <vt:lpstr>I need to count the number of RFCs by project</vt:lpstr>
      <vt:lpstr>I need to count the number of RFCs by project</vt:lpstr>
      <vt:lpstr>I need to count the number of RFCs by project</vt:lpstr>
      <vt:lpstr>I need to count the number of RFCs by project</vt:lpstr>
      <vt:lpstr>I need to count the number of RFCs by project</vt:lpstr>
      <vt:lpstr>I want to know the percentage of corrective changes out of the approved RFCs</vt:lpstr>
      <vt:lpstr>I want to know the percentage of corrective changes out of the approved RFCs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L-Patterns for PPI Specification</vt:lpstr>
      <vt:lpstr>L-Patterns for PPI Specification</vt:lpstr>
      <vt:lpstr>L-Patterns for PPI Specification</vt:lpstr>
      <vt:lpstr>Presentación de PowerPoint</vt:lpstr>
      <vt:lpstr>Presentación de PowerPoint</vt:lpstr>
      <vt:lpstr>Summary</vt:lpstr>
      <vt:lpstr>Enseñanza Virtual</vt:lpstr>
      <vt:lpstr>References</vt:lpstr>
    </vt:vector>
  </TitlesOfParts>
  <Company>Universidad de Sevilla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Indicadores de rendimiento de procesos</dc:title>
  <dc:creator>Manuel Resinas</dc:creator>
  <cp:lastModifiedBy>Manuel Resinas</cp:lastModifiedBy>
  <cp:revision>14</cp:revision>
  <dcterms:created xsi:type="dcterms:W3CDTF">2013-10-10T17:06:05Z</dcterms:created>
  <dcterms:modified xsi:type="dcterms:W3CDTF">2013-10-29T12:31:17Z</dcterms:modified>
</cp:coreProperties>
</file>